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Montserrat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uli" panose="020B0604020202020204" charset="0"/>
      <p:regular r:id="rId14"/>
    </p:embeddedFont>
    <p:embeddedFont>
      <p:font typeface="ไอติม" panose="020B0604020202020204" charset="-34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120" y="1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973C1-6E7A-479F-A615-F7631809E574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7EA37-B23B-4A01-81E4-A05F69B9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60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7EA37-B23B-4A01-81E4-A05F69B9D9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54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9.png"/><Relationship Id="rId14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11.png"/><Relationship Id="rId17" Type="http://schemas.openxmlformats.org/officeDocument/2006/relationships/image" Target="../media/image2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8.sv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8.sv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8.sv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8.sv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B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29493" y="740864"/>
            <a:ext cx="2241479" cy="2213933"/>
            <a:chOff x="0" y="0"/>
            <a:chExt cx="2988639" cy="29519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3155" cy="1321738"/>
            </a:xfrm>
            <a:custGeom>
              <a:avLst/>
              <a:gdLst/>
              <a:ahLst/>
              <a:cxnLst/>
              <a:rect l="l" t="t" r="r" b="b"/>
              <a:pathLst>
                <a:path w="1363155" h="1321738">
                  <a:moveTo>
                    <a:pt x="0" y="0"/>
                  </a:moveTo>
                  <a:lnTo>
                    <a:pt x="1363155" y="0"/>
                  </a:lnTo>
                  <a:lnTo>
                    <a:pt x="1363155" y="1321738"/>
                  </a:lnTo>
                  <a:lnTo>
                    <a:pt x="0" y="13217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1630172"/>
              <a:ext cx="1363155" cy="1321738"/>
            </a:xfrm>
            <a:custGeom>
              <a:avLst/>
              <a:gdLst/>
              <a:ahLst/>
              <a:cxnLst/>
              <a:rect l="l" t="t" r="r" b="b"/>
              <a:pathLst>
                <a:path w="1363155" h="1321738">
                  <a:moveTo>
                    <a:pt x="0" y="0"/>
                  </a:moveTo>
                  <a:lnTo>
                    <a:pt x="1363155" y="0"/>
                  </a:lnTo>
                  <a:lnTo>
                    <a:pt x="1363155" y="1321738"/>
                  </a:lnTo>
                  <a:lnTo>
                    <a:pt x="0" y="13217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625484" y="0"/>
              <a:ext cx="1363155" cy="1321738"/>
            </a:xfrm>
            <a:custGeom>
              <a:avLst/>
              <a:gdLst/>
              <a:ahLst/>
              <a:cxnLst/>
              <a:rect l="l" t="t" r="r" b="b"/>
              <a:pathLst>
                <a:path w="1363155" h="1321738">
                  <a:moveTo>
                    <a:pt x="0" y="0"/>
                  </a:moveTo>
                  <a:lnTo>
                    <a:pt x="1363155" y="0"/>
                  </a:lnTo>
                  <a:lnTo>
                    <a:pt x="1363155" y="1321738"/>
                  </a:lnTo>
                  <a:lnTo>
                    <a:pt x="0" y="13217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625484" y="1630172"/>
              <a:ext cx="1363155" cy="1321738"/>
            </a:xfrm>
            <a:custGeom>
              <a:avLst/>
              <a:gdLst/>
              <a:ahLst/>
              <a:cxnLst/>
              <a:rect l="l" t="t" r="r" b="b"/>
              <a:pathLst>
                <a:path w="1363155" h="1321738">
                  <a:moveTo>
                    <a:pt x="0" y="0"/>
                  </a:moveTo>
                  <a:lnTo>
                    <a:pt x="1363155" y="0"/>
                  </a:lnTo>
                  <a:lnTo>
                    <a:pt x="1363155" y="1321738"/>
                  </a:lnTo>
                  <a:lnTo>
                    <a:pt x="0" y="13217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663865" y="1847830"/>
            <a:ext cx="2405921" cy="652952"/>
          </a:xfrm>
          <a:custGeom>
            <a:avLst/>
            <a:gdLst/>
            <a:ahLst/>
            <a:cxnLst/>
            <a:rect l="l" t="t" r="r" b="b"/>
            <a:pathLst>
              <a:path w="2405921" h="652952">
                <a:moveTo>
                  <a:pt x="0" y="0"/>
                </a:moveTo>
                <a:lnTo>
                  <a:pt x="2405921" y="0"/>
                </a:lnTo>
                <a:lnTo>
                  <a:pt x="2405921" y="652952"/>
                </a:lnTo>
                <a:lnTo>
                  <a:pt x="0" y="6529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062397" y="8739385"/>
            <a:ext cx="6569687" cy="1718813"/>
          </a:xfrm>
          <a:custGeom>
            <a:avLst/>
            <a:gdLst/>
            <a:ahLst/>
            <a:cxnLst/>
            <a:rect l="l" t="t" r="r" b="b"/>
            <a:pathLst>
              <a:path w="6569687" h="1718813">
                <a:moveTo>
                  <a:pt x="0" y="0"/>
                </a:moveTo>
                <a:lnTo>
                  <a:pt x="6569686" y="0"/>
                </a:lnTo>
                <a:lnTo>
                  <a:pt x="6569686" y="1718814"/>
                </a:lnTo>
                <a:lnTo>
                  <a:pt x="0" y="17188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96679" y="7555361"/>
            <a:ext cx="1265628" cy="1553785"/>
          </a:xfrm>
          <a:custGeom>
            <a:avLst/>
            <a:gdLst/>
            <a:ahLst/>
            <a:cxnLst/>
            <a:rect l="l" t="t" r="r" b="b"/>
            <a:pathLst>
              <a:path w="1265628" h="1553785">
                <a:moveTo>
                  <a:pt x="0" y="0"/>
                </a:moveTo>
                <a:lnTo>
                  <a:pt x="1265628" y="0"/>
                </a:lnTo>
                <a:lnTo>
                  <a:pt x="1265628" y="1553785"/>
                </a:lnTo>
                <a:lnTo>
                  <a:pt x="0" y="15537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790220">
            <a:off x="15585512" y="-379009"/>
            <a:ext cx="3629892" cy="3914590"/>
          </a:xfrm>
          <a:custGeom>
            <a:avLst/>
            <a:gdLst/>
            <a:ahLst/>
            <a:cxnLst/>
            <a:rect l="l" t="t" r="r" b="b"/>
            <a:pathLst>
              <a:path w="3629892" h="3914590">
                <a:moveTo>
                  <a:pt x="0" y="0"/>
                </a:moveTo>
                <a:lnTo>
                  <a:pt x="3629892" y="0"/>
                </a:lnTo>
                <a:lnTo>
                  <a:pt x="3629892" y="3914590"/>
                </a:lnTo>
                <a:lnTo>
                  <a:pt x="0" y="39145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2724121" y="1020685"/>
            <a:ext cx="13078478" cy="5753886"/>
            <a:chOff x="0" y="0"/>
            <a:chExt cx="17437971" cy="7671849"/>
          </a:xfrm>
        </p:grpSpPr>
        <p:sp>
          <p:nvSpPr>
            <p:cNvPr id="12" name="TextBox 12"/>
            <p:cNvSpPr txBox="1"/>
            <p:nvPr/>
          </p:nvSpPr>
          <p:spPr>
            <a:xfrm>
              <a:off x="0" y="2246621"/>
              <a:ext cx="17437971" cy="56995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159"/>
                </a:lnSpc>
              </a:pPr>
              <a:r>
                <a:rPr lang="en-US" sz="15999" dirty="0">
                  <a:solidFill>
                    <a:srgbClr val="FFFFFF"/>
                  </a:solidFill>
                  <a:latin typeface="ไอติม"/>
                  <a:ea typeface="ไอติม"/>
                  <a:cs typeface="ไอติม"/>
                  <a:sym typeface="ไอติม"/>
                </a:rPr>
                <a:t>TRÒ CHƠI LẬT TÌM HÌNH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602540" y="-104775"/>
              <a:ext cx="9580898" cy="1263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79"/>
                </a:lnSpc>
              </a:pPr>
              <a:r>
                <a:rPr lang="en-US" sz="5699">
                  <a:solidFill>
                    <a:srgbClr val="FFFFFF"/>
                  </a:solidFill>
                  <a:latin typeface="ไอติม"/>
                  <a:ea typeface="ไอติม"/>
                  <a:cs typeface="ไอติม"/>
                  <a:sym typeface="ไอติม"/>
                </a:rPr>
                <a:t>Chơi nào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456100" y="7925122"/>
            <a:ext cx="3375800" cy="814264"/>
            <a:chOff x="0" y="0"/>
            <a:chExt cx="4501066" cy="1085685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4501066" cy="1085685"/>
              <a:chOff x="0" y="0"/>
              <a:chExt cx="2532509" cy="660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532509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2532509" h="660400">
                    <a:moveTo>
                      <a:pt x="2408049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408049" y="0"/>
                    </a:lnTo>
                    <a:cubicBezTo>
                      <a:pt x="2476629" y="0"/>
                      <a:pt x="2532509" y="55880"/>
                      <a:pt x="2532509" y="124460"/>
                    </a:cubicBezTo>
                    <a:lnTo>
                      <a:pt x="2532509" y="535940"/>
                    </a:lnTo>
                    <a:cubicBezTo>
                      <a:pt x="2532509" y="604520"/>
                      <a:pt x="2476629" y="660400"/>
                      <a:pt x="2408049" y="660400"/>
                    </a:cubicBezTo>
                    <a:close/>
                  </a:path>
                </a:pathLst>
              </a:custGeom>
              <a:solidFill>
                <a:srgbClr val="F7B2BD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349674" y="170733"/>
              <a:ext cx="3801719" cy="6870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4340"/>
                </a:lnSpc>
                <a:spcBef>
                  <a:spcPct val="0"/>
                </a:spcBef>
              </a:pPr>
              <a:r>
                <a:rPr lang="en-US" sz="3100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BẮT ĐẦU</a:t>
              </a: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11811000" y="7117036"/>
            <a:ext cx="6248400" cy="15159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accent6"/>
                </a:solidFill>
              </a:rPr>
              <a:t>GIÁO VIÊN: LÝ BÌNH NHI</a:t>
            </a:r>
          </a:p>
          <a:p>
            <a:pPr algn="ctr"/>
            <a:r>
              <a:rPr lang="en-US" sz="3600" dirty="0" smtClean="0">
                <a:solidFill>
                  <a:schemeClr val="accent6"/>
                </a:solidFill>
              </a:rPr>
              <a:t>LỚP LÁ 3</a:t>
            </a:r>
            <a:endParaRPr lang="en-US" sz="36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2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1809" y="-2864801"/>
            <a:ext cx="18589809" cy="13756458"/>
          </a:xfrm>
          <a:custGeom>
            <a:avLst/>
            <a:gdLst/>
            <a:ahLst/>
            <a:cxnLst/>
            <a:rect l="l" t="t" r="r" b="b"/>
            <a:pathLst>
              <a:path w="18589809" h="13756458">
                <a:moveTo>
                  <a:pt x="0" y="0"/>
                </a:moveTo>
                <a:lnTo>
                  <a:pt x="18589809" y="0"/>
                </a:lnTo>
                <a:lnTo>
                  <a:pt x="18589809" y="13756459"/>
                </a:lnTo>
                <a:lnTo>
                  <a:pt x="0" y="137564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8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6230600" cy="82296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Freeform 4"/>
          <p:cNvSpPr/>
          <p:nvPr/>
        </p:nvSpPr>
        <p:spPr>
          <a:xfrm>
            <a:off x="13111884" y="7562670"/>
            <a:ext cx="4832151" cy="2337632"/>
          </a:xfrm>
          <a:custGeom>
            <a:avLst/>
            <a:gdLst/>
            <a:ahLst/>
            <a:cxnLst/>
            <a:rect l="l" t="t" r="r" b="b"/>
            <a:pathLst>
              <a:path w="4832151" h="2337632">
                <a:moveTo>
                  <a:pt x="0" y="0"/>
                </a:moveTo>
                <a:lnTo>
                  <a:pt x="4832151" y="0"/>
                </a:lnTo>
                <a:lnTo>
                  <a:pt x="4832151" y="2337631"/>
                </a:lnTo>
                <a:lnTo>
                  <a:pt x="0" y="23376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072231" y="559297"/>
            <a:ext cx="2271595" cy="938806"/>
          </a:xfrm>
          <a:custGeom>
            <a:avLst/>
            <a:gdLst/>
            <a:ahLst/>
            <a:cxnLst/>
            <a:rect l="l" t="t" r="r" b="b"/>
            <a:pathLst>
              <a:path w="2271595" h="938806">
                <a:moveTo>
                  <a:pt x="0" y="0"/>
                </a:moveTo>
                <a:lnTo>
                  <a:pt x="2271594" y="0"/>
                </a:lnTo>
                <a:lnTo>
                  <a:pt x="2271594" y="938806"/>
                </a:lnTo>
                <a:lnTo>
                  <a:pt x="0" y="9388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566172" y="1606194"/>
            <a:ext cx="1386256" cy="1516846"/>
          </a:xfrm>
          <a:custGeom>
            <a:avLst/>
            <a:gdLst/>
            <a:ahLst/>
            <a:cxnLst/>
            <a:rect l="l" t="t" r="r" b="b"/>
            <a:pathLst>
              <a:path w="1386256" h="1516846">
                <a:moveTo>
                  <a:pt x="0" y="0"/>
                </a:moveTo>
                <a:lnTo>
                  <a:pt x="1386256" y="0"/>
                </a:lnTo>
                <a:lnTo>
                  <a:pt x="1386256" y="1516846"/>
                </a:lnTo>
                <a:lnTo>
                  <a:pt x="0" y="151684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10930" y="7619713"/>
            <a:ext cx="1235540" cy="1192858"/>
          </a:xfrm>
          <a:custGeom>
            <a:avLst/>
            <a:gdLst/>
            <a:ahLst/>
            <a:cxnLst/>
            <a:rect l="l" t="t" r="r" b="b"/>
            <a:pathLst>
              <a:path w="1235540" h="1192858">
                <a:moveTo>
                  <a:pt x="0" y="0"/>
                </a:moveTo>
                <a:lnTo>
                  <a:pt x="1235540" y="0"/>
                </a:lnTo>
                <a:lnTo>
                  <a:pt x="1235540" y="1192858"/>
                </a:lnTo>
                <a:lnTo>
                  <a:pt x="0" y="119285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340918" y="6816347"/>
            <a:ext cx="1541932" cy="1915138"/>
          </a:xfrm>
          <a:custGeom>
            <a:avLst/>
            <a:gdLst/>
            <a:ahLst/>
            <a:cxnLst/>
            <a:rect l="l" t="t" r="r" b="b"/>
            <a:pathLst>
              <a:path w="1541932" h="1915138">
                <a:moveTo>
                  <a:pt x="0" y="0"/>
                </a:moveTo>
                <a:lnTo>
                  <a:pt x="1541932" y="0"/>
                </a:lnTo>
                <a:lnTo>
                  <a:pt x="1541932" y="1915138"/>
                </a:lnTo>
                <a:lnTo>
                  <a:pt x="0" y="191513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878243" y="3275360"/>
            <a:ext cx="4531513" cy="4498557"/>
          </a:xfrm>
          <a:custGeom>
            <a:avLst/>
            <a:gdLst/>
            <a:ahLst/>
            <a:cxnLst/>
            <a:rect l="l" t="t" r="r" b="b"/>
            <a:pathLst>
              <a:path w="4531513" h="4498557">
                <a:moveTo>
                  <a:pt x="0" y="0"/>
                </a:moveTo>
                <a:lnTo>
                  <a:pt x="4531514" y="0"/>
                </a:lnTo>
                <a:lnTo>
                  <a:pt x="4531514" y="4498556"/>
                </a:lnTo>
                <a:lnTo>
                  <a:pt x="0" y="449855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6215241" y="2538893"/>
            <a:ext cx="1906229" cy="1923723"/>
            <a:chOff x="0" y="0"/>
            <a:chExt cx="502052" cy="50665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02052" cy="506659"/>
            </a:xfrm>
            <a:custGeom>
              <a:avLst/>
              <a:gdLst/>
              <a:ahLst/>
              <a:cxnLst/>
              <a:rect l="l" t="t" r="r" b="b"/>
              <a:pathLst>
                <a:path w="502052" h="506659">
                  <a:moveTo>
                    <a:pt x="0" y="0"/>
                  </a:moveTo>
                  <a:lnTo>
                    <a:pt x="502052" y="0"/>
                  </a:lnTo>
                  <a:lnTo>
                    <a:pt x="502052" y="506659"/>
                  </a:lnTo>
                  <a:lnTo>
                    <a:pt x="0" y="506659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502052" cy="544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164539" y="2538893"/>
            <a:ext cx="1906229" cy="1923723"/>
            <a:chOff x="0" y="0"/>
            <a:chExt cx="502052" cy="50665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02052" cy="506659"/>
            </a:xfrm>
            <a:custGeom>
              <a:avLst/>
              <a:gdLst/>
              <a:ahLst/>
              <a:cxnLst/>
              <a:rect l="l" t="t" r="r" b="b"/>
              <a:pathLst>
                <a:path w="502052" h="506659">
                  <a:moveTo>
                    <a:pt x="0" y="0"/>
                  </a:moveTo>
                  <a:lnTo>
                    <a:pt x="502052" y="0"/>
                  </a:lnTo>
                  <a:lnTo>
                    <a:pt x="502052" y="506659"/>
                  </a:lnTo>
                  <a:lnTo>
                    <a:pt x="0" y="506659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502052" cy="544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027699" y="2538893"/>
            <a:ext cx="1906229" cy="1923723"/>
            <a:chOff x="0" y="0"/>
            <a:chExt cx="502052" cy="50665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02052" cy="506659"/>
            </a:xfrm>
            <a:custGeom>
              <a:avLst/>
              <a:gdLst/>
              <a:ahLst/>
              <a:cxnLst/>
              <a:rect l="l" t="t" r="r" b="b"/>
              <a:pathLst>
                <a:path w="502052" h="506659">
                  <a:moveTo>
                    <a:pt x="0" y="0"/>
                  </a:moveTo>
                  <a:lnTo>
                    <a:pt x="502052" y="0"/>
                  </a:lnTo>
                  <a:lnTo>
                    <a:pt x="502052" y="506659"/>
                  </a:lnTo>
                  <a:lnTo>
                    <a:pt x="0" y="506659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502052" cy="544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899195" y="2538893"/>
            <a:ext cx="1906229" cy="1923723"/>
            <a:chOff x="0" y="0"/>
            <a:chExt cx="502052" cy="50665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02052" cy="506659"/>
            </a:xfrm>
            <a:custGeom>
              <a:avLst/>
              <a:gdLst/>
              <a:ahLst/>
              <a:cxnLst/>
              <a:rect l="l" t="t" r="r" b="b"/>
              <a:pathLst>
                <a:path w="502052" h="506659">
                  <a:moveTo>
                    <a:pt x="0" y="0"/>
                  </a:moveTo>
                  <a:lnTo>
                    <a:pt x="502052" y="0"/>
                  </a:lnTo>
                  <a:lnTo>
                    <a:pt x="502052" y="506659"/>
                  </a:lnTo>
                  <a:lnTo>
                    <a:pt x="0" y="506659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502052" cy="544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233426" y="2542653"/>
            <a:ext cx="1906229" cy="1923723"/>
            <a:chOff x="0" y="0"/>
            <a:chExt cx="502052" cy="506659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02052" cy="506659"/>
            </a:xfrm>
            <a:custGeom>
              <a:avLst/>
              <a:gdLst/>
              <a:ahLst/>
              <a:cxnLst/>
              <a:rect l="l" t="t" r="r" b="b"/>
              <a:pathLst>
                <a:path w="502052" h="506659">
                  <a:moveTo>
                    <a:pt x="0" y="0"/>
                  </a:moveTo>
                  <a:lnTo>
                    <a:pt x="502052" y="0"/>
                  </a:lnTo>
                  <a:lnTo>
                    <a:pt x="502052" y="506659"/>
                  </a:lnTo>
                  <a:lnTo>
                    <a:pt x="0" y="506659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502052" cy="544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6181737" y="4462616"/>
            <a:ext cx="1906229" cy="1923723"/>
            <a:chOff x="0" y="0"/>
            <a:chExt cx="502052" cy="50665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02052" cy="506659"/>
            </a:xfrm>
            <a:custGeom>
              <a:avLst/>
              <a:gdLst/>
              <a:ahLst/>
              <a:cxnLst/>
              <a:rect l="l" t="t" r="r" b="b"/>
              <a:pathLst>
                <a:path w="502052" h="506659">
                  <a:moveTo>
                    <a:pt x="0" y="0"/>
                  </a:moveTo>
                  <a:lnTo>
                    <a:pt x="502052" y="0"/>
                  </a:lnTo>
                  <a:lnTo>
                    <a:pt x="502052" y="506659"/>
                  </a:lnTo>
                  <a:lnTo>
                    <a:pt x="0" y="506659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502052" cy="544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8087966" y="4462616"/>
            <a:ext cx="1906229" cy="1923723"/>
            <a:chOff x="0" y="0"/>
            <a:chExt cx="502052" cy="506659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502052" cy="506659"/>
            </a:xfrm>
            <a:custGeom>
              <a:avLst/>
              <a:gdLst/>
              <a:ahLst/>
              <a:cxnLst/>
              <a:rect l="l" t="t" r="r" b="b"/>
              <a:pathLst>
                <a:path w="502052" h="506659">
                  <a:moveTo>
                    <a:pt x="0" y="0"/>
                  </a:moveTo>
                  <a:lnTo>
                    <a:pt x="502052" y="0"/>
                  </a:lnTo>
                  <a:lnTo>
                    <a:pt x="502052" y="506659"/>
                  </a:lnTo>
                  <a:lnTo>
                    <a:pt x="0" y="506659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502052" cy="544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9995424" y="4462616"/>
            <a:ext cx="1906229" cy="1923723"/>
            <a:chOff x="0" y="0"/>
            <a:chExt cx="502052" cy="506659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502052" cy="506659"/>
            </a:xfrm>
            <a:custGeom>
              <a:avLst/>
              <a:gdLst/>
              <a:ahLst/>
              <a:cxnLst/>
              <a:rect l="l" t="t" r="r" b="b"/>
              <a:pathLst>
                <a:path w="502052" h="506659">
                  <a:moveTo>
                    <a:pt x="0" y="0"/>
                  </a:moveTo>
                  <a:lnTo>
                    <a:pt x="502052" y="0"/>
                  </a:lnTo>
                  <a:lnTo>
                    <a:pt x="502052" y="506659"/>
                  </a:lnTo>
                  <a:lnTo>
                    <a:pt x="0" y="506659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502052" cy="544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1901653" y="4462616"/>
            <a:ext cx="1906229" cy="1923723"/>
            <a:chOff x="0" y="0"/>
            <a:chExt cx="502052" cy="506659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502052" cy="506659"/>
            </a:xfrm>
            <a:custGeom>
              <a:avLst/>
              <a:gdLst/>
              <a:ahLst/>
              <a:cxnLst/>
              <a:rect l="l" t="t" r="r" b="b"/>
              <a:pathLst>
                <a:path w="502052" h="506659">
                  <a:moveTo>
                    <a:pt x="0" y="0"/>
                  </a:moveTo>
                  <a:lnTo>
                    <a:pt x="502052" y="0"/>
                  </a:lnTo>
                  <a:lnTo>
                    <a:pt x="502052" y="506659"/>
                  </a:lnTo>
                  <a:lnTo>
                    <a:pt x="0" y="506659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502052" cy="544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4275508" y="4462616"/>
            <a:ext cx="1906229" cy="1923723"/>
            <a:chOff x="0" y="0"/>
            <a:chExt cx="502052" cy="506659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502052" cy="506659"/>
            </a:xfrm>
            <a:custGeom>
              <a:avLst/>
              <a:gdLst/>
              <a:ahLst/>
              <a:cxnLst/>
              <a:rect l="l" t="t" r="r" b="b"/>
              <a:pathLst>
                <a:path w="502052" h="506659">
                  <a:moveTo>
                    <a:pt x="0" y="0"/>
                  </a:moveTo>
                  <a:lnTo>
                    <a:pt x="502052" y="0"/>
                  </a:lnTo>
                  <a:lnTo>
                    <a:pt x="502052" y="506659"/>
                  </a:lnTo>
                  <a:lnTo>
                    <a:pt x="0" y="506659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9" name="TextBox 39"/>
            <p:cNvSpPr txBox="1"/>
            <p:nvPr/>
          </p:nvSpPr>
          <p:spPr>
            <a:xfrm>
              <a:off x="0" y="-38100"/>
              <a:ext cx="502052" cy="544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6150691" y="6321376"/>
            <a:ext cx="1906229" cy="1941599"/>
            <a:chOff x="0" y="0"/>
            <a:chExt cx="502052" cy="511368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502052" cy="511368"/>
            </a:xfrm>
            <a:custGeom>
              <a:avLst/>
              <a:gdLst/>
              <a:ahLst/>
              <a:cxnLst/>
              <a:rect l="l" t="t" r="r" b="b"/>
              <a:pathLst>
                <a:path w="502052" h="511368">
                  <a:moveTo>
                    <a:pt x="0" y="0"/>
                  </a:moveTo>
                  <a:lnTo>
                    <a:pt x="502052" y="0"/>
                  </a:lnTo>
                  <a:lnTo>
                    <a:pt x="502052" y="511368"/>
                  </a:lnTo>
                  <a:lnTo>
                    <a:pt x="0" y="511368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2" name="TextBox 42"/>
            <p:cNvSpPr txBox="1"/>
            <p:nvPr/>
          </p:nvSpPr>
          <p:spPr>
            <a:xfrm>
              <a:off x="0" y="-38100"/>
              <a:ext cx="502052" cy="5494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8056920" y="6321376"/>
            <a:ext cx="1906229" cy="1941599"/>
            <a:chOff x="0" y="0"/>
            <a:chExt cx="502052" cy="511368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502052" cy="511368"/>
            </a:xfrm>
            <a:custGeom>
              <a:avLst/>
              <a:gdLst/>
              <a:ahLst/>
              <a:cxnLst/>
              <a:rect l="l" t="t" r="r" b="b"/>
              <a:pathLst>
                <a:path w="502052" h="511368">
                  <a:moveTo>
                    <a:pt x="0" y="0"/>
                  </a:moveTo>
                  <a:lnTo>
                    <a:pt x="502052" y="0"/>
                  </a:lnTo>
                  <a:lnTo>
                    <a:pt x="502052" y="511368"/>
                  </a:lnTo>
                  <a:lnTo>
                    <a:pt x="0" y="511368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5" name="TextBox 45"/>
            <p:cNvSpPr txBox="1"/>
            <p:nvPr/>
          </p:nvSpPr>
          <p:spPr>
            <a:xfrm>
              <a:off x="0" y="-38100"/>
              <a:ext cx="502052" cy="5494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9964378" y="6321376"/>
            <a:ext cx="1906229" cy="1941599"/>
            <a:chOff x="0" y="0"/>
            <a:chExt cx="502052" cy="511368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502052" cy="511368"/>
            </a:xfrm>
            <a:custGeom>
              <a:avLst/>
              <a:gdLst/>
              <a:ahLst/>
              <a:cxnLst/>
              <a:rect l="l" t="t" r="r" b="b"/>
              <a:pathLst>
                <a:path w="502052" h="511368">
                  <a:moveTo>
                    <a:pt x="0" y="0"/>
                  </a:moveTo>
                  <a:lnTo>
                    <a:pt x="502052" y="0"/>
                  </a:lnTo>
                  <a:lnTo>
                    <a:pt x="502052" y="511368"/>
                  </a:lnTo>
                  <a:lnTo>
                    <a:pt x="0" y="511368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8" name="TextBox 48"/>
            <p:cNvSpPr txBox="1"/>
            <p:nvPr/>
          </p:nvSpPr>
          <p:spPr>
            <a:xfrm>
              <a:off x="0" y="-38100"/>
              <a:ext cx="502052" cy="5494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11869378" y="6321376"/>
            <a:ext cx="1906229" cy="1941599"/>
            <a:chOff x="0" y="0"/>
            <a:chExt cx="502052" cy="511368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502052" cy="511368"/>
            </a:xfrm>
            <a:custGeom>
              <a:avLst/>
              <a:gdLst/>
              <a:ahLst/>
              <a:cxnLst/>
              <a:rect l="l" t="t" r="r" b="b"/>
              <a:pathLst>
                <a:path w="502052" h="511368">
                  <a:moveTo>
                    <a:pt x="0" y="0"/>
                  </a:moveTo>
                  <a:lnTo>
                    <a:pt x="502052" y="0"/>
                  </a:lnTo>
                  <a:lnTo>
                    <a:pt x="502052" y="511368"/>
                  </a:lnTo>
                  <a:lnTo>
                    <a:pt x="0" y="511368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1" name="TextBox 51"/>
            <p:cNvSpPr txBox="1"/>
            <p:nvPr/>
          </p:nvSpPr>
          <p:spPr>
            <a:xfrm>
              <a:off x="0" y="-38100"/>
              <a:ext cx="502052" cy="5494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4275508" y="6352916"/>
            <a:ext cx="1906229" cy="1941599"/>
            <a:chOff x="0" y="0"/>
            <a:chExt cx="502052" cy="511368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502052" cy="511368"/>
            </a:xfrm>
            <a:custGeom>
              <a:avLst/>
              <a:gdLst/>
              <a:ahLst/>
              <a:cxnLst/>
              <a:rect l="l" t="t" r="r" b="b"/>
              <a:pathLst>
                <a:path w="502052" h="511368">
                  <a:moveTo>
                    <a:pt x="0" y="0"/>
                  </a:moveTo>
                  <a:lnTo>
                    <a:pt x="502052" y="0"/>
                  </a:lnTo>
                  <a:lnTo>
                    <a:pt x="502052" y="511368"/>
                  </a:lnTo>
                  <a:lnTo>
                    <a:pt x="0" y="511368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4" name="TextBox 54"/>
            <p:cNvSpPr txBox="1"/>
            <p:nvPr/>
          </p:nvSpPr>
          <p:spPr>
            <a:xfrm>
              <a:off x="0" y="-38100"/>
              <a:ext cx="502052" cy="5494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5" name="TextBox 55"/>
          <p:cNvSpPr txBox="1"/>
          <p:nvPr/>
        </p:nvSpPr>
        <p:spPr>
          <a:xfrm>
            <a:off x="2973458" y="938163"/>
            <a:ext cx="12135243" cy="133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919"/>
              </a:lnSpc>
              <a:spcBef>
                <a:spcPct val="0"/>
              </a:spcBef>
            </a:pPr>
            <a:r>
              <a:rPr lang="en-US" sz="7799" dirty="0">
                <a:solidFill>
                  <a:srgbClr val="141414"/>
                </a:solidFill>
                <a:latin typeface="Muli"/>
                <a:ea typeface="Muli"/>
                <a:cs typeface="Muli"/>
                <a:sym typeface="Muli"/>
              </a:rPr>
              <a:t>Đây là dụng cụ nghề nông</a:t>
            </a:r>
          </a:p>
        </p:txBody>
      </p:sp>
      <p:sp>
        <p:nvSpPr>
          <p:cNvPr id="56" name="ĐÁP ÁN"/>
          <p:cNvSpPr/>
          <p:nvPr/>
        </p:nvSpPr>
        <p:spPr>
          <a:xfrm>
            <a:off x="14461960" y="6476548"/>
            <a:ext cx="2454440" cy="156255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2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1809" y="-2864801"/>
            <a:ext cx="18589809" cy="13756458"/>
          </a:xfrm>
          <a:custGeom>
            <a:avLst/>
            <a:gdLst/>
            <a:ahLst/>
            <a:cxnLst/>
            <a:rect l="l" t="t" r="r" b="b"/>
            <a:pathLst>
              <a:path w="18589809" h="13756458">
                <a:moveTo>
                  <a:pt x="0" y="0"/>
                </a:moveTo>
                <a:lnTo>
                  <a:pt x="18589809" y="0"/>
                </a:lnTo>
                <a:lnTo>
                  <a:pt x="18589809" y="13756459"/>
                </a:lnTo>
                <a:lnTo>
                  <a:pt x="0" y="137564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6230600" cy="82296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Freeform 4"/>
          <p:cNvSpPr/>
          <p:nvPr/>
        </p:nvSpPr>
        <p:spPr>
          <a:xfrm>
            <a:off x="13111884" y="7562670"/>
            <a:ext cx="4832151" cy="2337632"/>
          </a:xfrm>
          <a:custGeom>
            <a:avLst/>
            <a:gdLst/>
            <a:ahLst/>
            <a:cxnLst/>
            <a:rect l="l" t="t" r="r" b="b"/>
            <a:pathLst>
              <a:path w="4832151" h="2337632">
                <a:moveTo>
                  <a:pt x="0" y="0"/>
                </a:moveTo>
                <a:lnTo>
                  <a:pt x="4832151" y="0"/>
                </a:lnTo>
                <a:lnTo>
                  <a:pt x="4832151" y="2337631"/>
                </a:lnTo>
                <a:lnTo>
                  <a:pt x="0" y="2337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072231" y="559297"/>
            <a:ext cx="2271595" cy="938806"/>
          </a:xfrm>
          <a:custGeom>
            <a:avLst/>
            <a:gdLst/>
            <a:ahLst/>
            <a:cxnLst/>
            <a:rect l="l" t="t" r="r" b="b"/>
            <a:pathLst>
              <a:path w="2271595" h="938806">
                <a:moveTo>
                  <a:pt x="0" y="0"/>
                </a:moveTo>
                <a:lnTo>
                  <a:pt x="2271594" y="0"/>
                </a:lnTo>
                <a:lnTo>
                  <a:pt x="2271594" y="938806"/>
                </a:lnTo>
                <a:lnTo>
                  <a:pt x="0" y="9388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566172" y="1606194"/>
            <a:ext cx="1386256" cy="1516846"/>
          </a:xfrm>
          <a:custGeom>
            <a:avLst/>
            <a:gdLst/>
            <a:ahLst/>
            <a:cxnLst/>
            <a:rect l="l" t="t" r="r" b="b"/>
            <a:pathLst>
              <a:path w="1386256" h="1516846">
                <a:moveTo>
                  <a:pt x="0" y="0"/>
                </a:moveTo>
                <a:lnTo>
                  <a:pt x="1386256" y="0"/>
                </a:lnTo>
                <a:lnTo>
                  <a:pt x="1386256" y="1516846"/>
                </a:lnTo>
                <a:lnTo>
                  <a:pt x="0" y="15168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10930" y="7619713"/>
            <a:ext cx="1235540" cy="1192858"/>
          </a:xfrm>
          <a:custGeom>
            <a:avLst/>
            <a:gdLst/>
            <a:ahLst/>
            <a:cxnLst/>
            <a:rect l="l" t="t" r="r" b="b"/>
            <a:pathLst>
              <a:path w="1235540" h="1192858">
                <a:moveTo>
                  <a:pt x="0" y="0"/>
                </a:moveTo>
                <a:lnTo>
                  <a:pt x="1235540" y="0"/>
                </a:lnTo>
                <a:lnTo>
                  <a:pt x="1235540" y="1192858"/>
                </a:lnTo>
                <a:lnTo>
                  <a:pt x="0" y="11928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340918" y="6816347"/>
            <a:ext cx="1541932" cy="1915138"/>
          </a:xfrm>
          <a:custGeom>
            <a:avLst/>
            <a:gdLst/>
            <a:ahLst/>
            <a:cxnLst/>
            <a:rect l="l" t="t" r="r" b="b"/>
            <a:pathLst>
              <a:path w="1541932" h="1915138">
                <a:moveTo>
                  <a:pt x="0" y="0"/>
                </a:moveTo>
                <a:lnTo>
                  <a:pt x="1541932" y="0"/>
                </a:lnTo>
                <a:lnTo>
                  <a:pt x="1541932" y="1915138"/>
                </a:lnTo>
                <a:lnTo>
                  <a:pt x="0" y="19151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636137" y="3086100"/>
            <a:ext cx="4363264" cy="4838297"/>
          </a:xfrm>
          <a:custGeom>
            <a:avLst/>
            <a:gdLst/>
            <a:ahLst/>
            <a:cxnLst/>
            <a:rect l="l" t="t" r="r" b="b"/>
            <a:pathLst>
              <a:path w="4363264" h="4838297">
                <a:moveTo>
                  <a:pt x="0" y="0"/>
                </a:moveTo>
                <a:lnTo>
                  <a:pt x="4363264" y="0"/>
                </a:lnTo>
                <a:lnTo>
                  <a:pt x="4363264" y="4838297"/>
                </a:lnTo>
                <a:lnTo>
                  <a:pt x="0" y="483829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6312731" y="2725262"/>
            <a:ext cx="1906229" cy="1923723"/>
            <a:chOff x="0" y="0"/>
            <a:chExt cx="502052" cy="50665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02052" cy="506659"/>
            </a:xfrm>
            <a:custGeom>
              <a:avLst/>
              <a:gdLst/>
              <a:ahLst/>
              <a:cxnLst/>
              <a:rect l="l" t="t" r="r" b="b"/>
              <a:pathLst>
                <a:path w="502052" h="506659">
                  <a:moveTo>
                    <a:pt x="0" y="0"/>
                  </a:moveTo>
                  <a:lnTo>
                    <a:pt x="502052" y="0"/>
                  </a:lnTo>
                  <a:lnTo>
                    <a:pt x="502052" y="506659"/>
                  </a:lnTo>
                  <a:lnTo>
                    <a:pt x="0" y="506659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02052" cy="544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124595" y="2716325"/>
            <a:ext cx="1906229" cy="1923723"/>
            <a:chOff x="0" y="0"/>
            <a:chExt cx="502052" cy="50665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02052" cy="506659"/>
            </a:xfrm>
            <a:custGeom>
              <a:avLst/>
              <a:gdLst/>
              <a:ahLst/>
              <a:cxnLst/>
              <a:rect l="l" t="t" r="r" b="b"/>
              <a:pathLst>
                <a:path w="502052" h="506659">
                  <a:moveTo>
                    <a:pt x="0" y="0"/>
                  </a:moveTo>
                  <a:lnTo>
                    <a:pt x="502052" y="0"/>
                  </a:lnTo>
                  <a:lnTo>
                    <a:pt x="502052" y="506659"/>
                  </a:lnTo>
                  <a:lnTo>
                    <a:pt x="0" y="506659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502052" cy="544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030824" y="2716325"/>
            <a:ext cx="1906229" cy="1923723"/>
            <a:chOff x="0" y="0"/>
            <a:chExt cx="502052" cy="50665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02052" cy="506659"/>
            </a:xfrm>
            <a:custGeom>
              <a:avLst/>
              <a:gdLst/>
              <a:ahLst/>
              <a:cxnLst/>
              <a:rect l="l" t="t" r="r" b="b"/>
              <a:pathLst>
                <a:path w="502052" h="506659">
                  <a:moveTo>
                    <a:pt x="0" y="0"/>
                  </a:moveTo>
                  <a:lnTo>
                    <a:pt x="502052" y="0"/>
                  </a:lnTo>
                  <a:lnTo>
                    <a:pt x="502052" y="506659"/>
                  </a:lnTo>
                  <a:lnTo>
                    <a:pt x="0" y="506659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502052" cy="544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935824" y="2716325"/>
            <a:ext cx="1906229" cy="1923723"/>
            <a:chOff x="0" y="0"/>
            <a:chExt cx="502052" cy="50665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02052" cy="506659"/>
            </a:xfrm>
            <a:custGeom>
              <a:avLst/>
              <a:gdLst/>
              <a:ahLst/>
              <a:cxnLst/>
              <a:rect l="l" t="t" r="r" b="b"/>
              <a:pathLst>
                <a:path w="502052" h="506659">
                  <a:moveTo>
                    <a:pt x="0" y="0"/>
                  </a:moveTo>
                  <a:lnTo>
                    <a:pt x="502052" y="0"/>
                  </a:lnTo>
                  <a:lnTo>
                    <a:pt x="502052" y="506659"/>
                  </a:lnTo>
                  <a:lnTo>
                    <a:pt x="0" y="506659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502052" cy="544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330916" y="2725262"/>
            <a:ext cx="1906229" cy="1923723"/>
            <a:chOff x="0" y="0"/>
            <a:chExt cx="502052" cy="5066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02052" cy="506659"/>
            </a:xfrm>
            <a:custGeom>
              <a:avLst/>
              <a:gdLst/>
              <a:ahLst/>
              <a:cxnLst/>
              <a:rect l="l" t="t" r="r" b="b"/>
              <a:pathLst>
                <a:path w="502052" h="506659">
                  <a:moveTo>
                    <a:pt x="0" y="0"/>
                  </a:moveTo>
                  <a:lnTo>
                    <a:pt x="502052" y="0"/>
                  </a:lnTo>
                  <a:lnTo>
                    <a:pt x="502052" y="506659"/>
                  </a:lnTo>
                  <a:lnTo>
                    <a:pt x="0" y="506659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502052" cy="544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218366" y="4640048"/>
            <a:ext cx="1906229" cy="1923723"/>
            <a:chOff x="0" y="0"/>
            <a:chExt cx="502052" cy="506659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02052" cy="506659"/>
            </a:xfrm>
            <a:custGeom>
              <a:avLst/>
              <a:gdLst/>
              <a:ahLst/>
              <a:cxnLst/>
              <a:rect l="l" t="t" r="r" b="b"/>
              <a:pathLst>
                <a:path w="502052" h="506659">
                  <a:moveTo>
                    <a:pt x="0" y="0"/>
                  </a:moveTo>
                  <a:lnTo>
                    <a:pt x="502052" y="0"/>
                  </a:lnTo>
                  <a:lnTo>
                    <a:pt x="502052" y="506659"/>
                  </a:lnTo>
                  <a:lnTo>
                    <a:pt x="0" y="506659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502052" cy="544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8124595" y="4640048"/>
            <a:ext cx="1906229" cy="1923723"/>
            <a:chOff x="0" y="0"/>
            <a:chExt cx="502052" cy="50665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502052" cy="506659"/>
            </a:xfrm>
            <a:custGeom>
              <a:avLst/>
              <a:gdLst/>
              <a:ahLst/>
              <a:cxnLst/>
              <a:rect l="l" t="t" r="r" b="b"/>
              <a:pathLst>
                <a:path w="502052" h="506659">
                  <a:moveTo>
                    <a:pt x="0" y="0"/>
                  </a:moveTo>
                  <a:lnTo>
                    <a:pt x="502052" y="0"/>
                  </a:lnTo>
                  <a:lnTo>
                    <a:pt x="502052" y="506659"/>
                  </a:lnTo>
                  <a:lnTo>
                    <a:pt x="0" y="506659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502052" cy="544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0030824" y="4640048"/>
            <a:ext cx="1906229" cy="1923723"/>
            <a:chOff x="0" y="0"/>
            <a:chExt cx="502052" cy="506659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502052" cy="506659"/>
            </a:xfrm>
            <a:custGeom>
              <a:avLst/>
              <a:gdLst/>
              <a:ahLst/>
              <a:cxnLst/>
              <a:rect l="l" t="t" r="r" b="b"/>
              <a:pathLst>
                <a:path w="502052" h="506659">
                  <a:moveTo>
                    <a:pt x="0" y="0"/>
                  </a:moveTo>
                  <a:lnTo>
                    <a:pt x="502052" y="0"/>
                  </a:lnTo>
                  <a:lnTo>
                    <a:pt x="502052" y="506659"/>
                  </a:lnTo>
                  <a:lnTo>
                    <a:pt x="0" y="506659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502052" cy="544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1937053" y="4640048"/>
            <a:ext cx="1906229" cy="1923723"/>
            <a:chOff x="0" y="0"/>
            <a:chExt cx="502052" cy="506659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502052" cy="506659"/>
            </a:xfrm>
            <a:custGeom>
              <a:avLst/>
              <a:gdLst/>
              <a:ahLst/>
              <a:cxnLst/>
              <a:rect l="l" t="t" r="r" b="b"/>
              <a:pathLst>
                <a:path w="502052" h="506659">
                  <a:moveTo>
                    <a:pt x="0" y="0"/>
                  </a:moveTo>
                  <a:lnTo>
                    <a:pt x="502052" y="0"/>
                  </a:lnTo>
                  <a:lnTo>
                    <a:pt x="502052" y="506659"/>
                  </a:lnTo>
                  <a:lnTo>
                    <a:pt x="0" y="506659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502052" cy="544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312137" y="4640048"/>
            <a:ext cx="1906229" cy="1923723"/>
            <a:chOff x="0" y="0"/>
            <a:chExt cx="502052" cy="506659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502052" cy="506659"/>
            </a:xfrm>
            <a:custGeom>
              <a:avLst/>
              <a:gdLst/>
              <a:ahLst/>
              <a:cxnLst/>
              <a:rect l="l" t="t" r="r" b="b"/>
              <a:pathLst>
                <a:path w="502052" h="506659">
                  <a:moveTo>
                    <a:pt x="0" y="0"/>
                  </a:moveTo>
                  <a:lnTo>
                    <a:pt x="502052" y="0"/>
                  </a:lnTo>
                  <a:lnTo>
                    <a:pt x="502052" y="506659"/>
                  </a:lnTo>
                  <a:lnTo>
                    <a:pt x="0" y="506659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502052" cy="544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278398" y="6600887"/>
            <a:ext cx="1906229" cy="1941599"/>
            <a:chOff x="0" y="0"/>
            <a:chExt cx="502052" cy="511368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502052" cy="511368"/>
            </a:xfrm>
            <a:custGeom>
              <a:avLst/>
              <a:gdLst/>
              <a:ahLst/>
              <a:cxnLst/>
              <a:rect l="l" t="t" r="r" b="b"/>
              <a:pathLst>
                <a:path w="502052" h="511368">
                  <a:moveTo>
                    <a:pt x="0" y="0"/>
                  </a:moveTo>
                  <a:lnTo>
                    <a:pt x="502052" y="0"/>
                  </a:lnTo>
                  <a:lnTo>
                    <a:pt x="502052" y="511368"/>
                  </a:lnTo>
                  <a:lnTo>
                    <a:pt x="0" y="511368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38100"/>
              <a:ext cx="502052" cy="5494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8116864" y="6563770"/>
            <a:ext cx="1906229" cy="1941599"/>
            <a:chOff x="0" y="0"/>
            <a:chExt cx="502052" cy="511368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502052" cy="511368"/>
            </a:xfrm>
            <a:custGeom>
              <a:avLst/>
              <a:gdLst/>
              <a:ahLst/>
              <a:cxnLst/>
              <a:rect l="l" t="t" r="r" b="b"/>
              <a:pathLst>
                <a:path w="502052" h="511368">
                  <a:moveTo>
                    <a:pt x="0" y="0"/>
                  </a:moveTo>
                  <a:lnTo>
                    <a:pt x="502052" y="0"/>
                  </a:lnTo>
                  <a:lnTo>
                    <a:pt x="502052" y="511368"/>
                  </a:lnTo>
                  <a:lnTo>
                    <a:pt x="0" y="511368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38100"/>
              <a:ext cx="502052" cy="5494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0015361" y="6563770"/>
            <a:ext cx="1906229" cy="1941599"/>
            <a:chOff x="0" y="0"/>
            <a:chExt cx="502052" cy="511368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502052" cy="511368"/>
            </a:xfrm>
            <a:custGeom>
              <a:avLst/>
              <a:gdLst/>
              <a:ahLst/>
              <a:cxnLst/>
              <a:rect l="l" t="t" r="r" b="b"/>
              <a:pathLst>
                <a:path w="502052" h="511368">
                  <a:moveTo>
                    <a:pt x="0" y="0"/>
                  </a:moveTo>
                  <a:lnTo>
                    <a:pt x="502052" y="0"/>
                  </a:lnTo>
                  <a:lnTo>
                    <a:pt x="502052" y="511368"/>
                  </a:lnTo>
                  <a:lnTo>
                    <a:pt x="0" y="511368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38100"/>
              <a:ext cx="502052" cy="5494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1921590" y="6563770"/>
            <a:ext cx="1906229" cy="1941599"/>
            <a:chOff x="0" y="0"/>
            <a:chExt cx="502052" cy="511368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502052" cy="511368"/>
            </a:xfrm>
            <a:custGeom>
              <a:avLst/>
              <a:gdLst/>
              <a:ahLst/>
              <a:cxnLst/>
              <a:rect l="l" t="t" r="r" b="b"/>
              <a:pathLst>
                <a:path w="502052" h="511368">
                  <a:moveTo>
                    <a:pt x="0" y="0"/>
                  </a:moveTo>
                  <a:lnTo>
                    <a:pt x="502052" y="0"/>
                  </a:lnTo>
                  <a:lnTo>
                    <a:pt x="502052" y="511368"/>
                  </a:lnTo>
                  <a:lnTo>
                    <a:pt x="0" y="511368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38100"/>
              <a:ext cx="502052" cy="5494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310908" y="6563770"/>
            <a:ext cx="1906229" cy="1941599"/>
            <a:chOff x="0" y="0"/>
            <a:chExt cx="502052" cy="511368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502052" cy="511368"/>
            </a:xfrm>
            <a:custGeom>
              <a:avLst/>
              <a:gdLst/>
              <a:ahLst/>
              <a:cxnLst/>
              <a:rect l="l" t="t" r="r" b="b"/>
              <a:pathLst>
                <a:path w="502052" h="511368">
                  <a:moveTo>
                    <a:pt x="0" y="0"/>
                  </a:moveTo>
                  <a:lnTo>
                    <a:pt x="502052" y="0"/>
                  </a:lnTo>
                  <a:lnTo>
                    <a:pt x="502052" y="511368"/>
                  </a:lnTo>
                  <a:lnTo>
                    <a:pt x="0" y="511368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38100"/>
              <a:ext cx="502052" cy="5494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6" name="TextBox 56"/>
          <p:cNvSpPr txBox="1"/>
          <p:nvPr/>
        </p:nvSpPr>
        <p:spPr>
          <a:xfrm>
            <a:off x="1143427" y="1029212"/>
            <a:ext cx="14173202" cy="133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919"/>
              </a:lnSpc>
              <a:spcBef>
                <a:spcPct val="0"/>
              </a:spcBef>
            </a:pPr>
            <a:r>
              <a:rPr lang="en-US" sz="7799">
                <a:solidFill>
                  <a:srgbClr val="141414"/>
                </a:solidFill>
                <a:latin typeface="Muli"/>
                <a:ea typeface="Muli"/>
                <a:cs typeface="Muli"/>
                <a:sym typeface="Muli"/>
              </a:rPr>
              <a:t>Đây là dụng cụ nghề xây dựng</a:t>
            </a:r>
          </a:p>
        </p:txBody>
      </p:sp>
      <p:sp>
        <p:nvSpPr>
          <p:cNvPr id="9" name="ĐA2"/>
          <p:cNvSpPr/>
          <p:nvPr/>
        </p:nvSpPr>
        <p:spPr>
          <a:xfrm>
            <a:off x="14620284" y="7619713"/>
            <a:ext cx="2438400" cy="18669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ĐÁP ÁN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2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1809" y="-2864801"/>
            <a:ext cx="18589809" cy="13756458"/>
          </a:xfrm>
          <a:custGeom>
            <a:avLst/>
            <a:gdLst/>
            <a:ahLst/>
            <a:cxnLst/>
            <a:rect l="l" t="t" r="r" b="b"/>
            <a:pathLst>
              <a:path w="18589809" h="13756458">
                <a:moveTo>
                  <a:pt x="0" y="0"/>
                </a:moveTo>
                <a:lnTo>
                  <a:pt x="18589809" y="0"/>
                </a:lnTo>
                <a:lnTo>
                  <a:pt x="18589809" y="13756459"/>
                </a:lnTo>
                <a:lnTo>
                  <a:pt x="0" y="137564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6230600" cy="82296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Freeform 4"/>
          <p:cNvSpPr/>
          <p:nvPr/>
        </p:nvSpPr>
        <p:spPr>
          <a:xfrm>
            <a:off x="13111884" y="7562670"/>
            <a:ext cx="4832151" cy="2337632"/>
          </a:xfrm>
          <a:custGeom>
            <a:avLst/>
            <a:gdLst/>
            <a:ahLst/>
            <a:cxnLst/>
            <a:rect l="l" t="t" r="r" b="b"/>
            <a:pathLst>
              <a:path w="4832151" h="2337632">
                <a:moveTo>
                  <a:pt x="0" y="0"/>
                </a:moveTo>
                <a:lnTo>
                  <a:pt x="4832151" y="0"/>
                </a:lnTo>
                <a:lnTo>
                  <a:pt x="4832151" y="2337631"/>
                </a:lnTo>
                <a:lnTo>
                  <a:pt x="0" y="2337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072231" y="559297"/>
            <a:ext cx="2271595" cy="938806"/>
          </a:xfrm>
          <a:custGeom>
            <a:avLst/>
            <a:gdLst/>
            <a:ahLst/>
            <a:cxnLst/>
            <a:rect l="l" t="t" r="r" b="b"/>
            <a:pathLst>
              <a:path w="2271595" h="938806">
                <a:moveTo>
                  <a:pt x="0" y="0"/>
                </a:moveTo>
                <a:lnTo>
                  <a:pt x="2271594" y="0"/>
                </a:lnTo>
                <a:lnTo>
                  <a:pt x="2271594" y="938806"/>
                </a:lnTo>
                <a:lnTo>
                  <a:pt x="0" y="9388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566172" y="1606194"/>
            <a:ext cx="1386256" cy="1516846"/>
          </a:xfrm>
          <a:custGeom>
            <a:avLst/>
            <a:gdLst/>
            <a:ahLst/>
            <a:cxnLst/>
            <a:rect l="l" t="t" r="r" b="b"/>
            <a:pathLst>
              <a:path w="1386256" h="1516846">
                <a:moveTo>
                  <a:pt x="0" y="0"/>
                </a:moveTo>
                <a:lnTo>
                  <a:pt x="1386256" y="0"/>
                </a:lnTo>
                <a:lnTo>
                  <a:pt x="1386256" y="1516846"/>
                </a:lnTo>
                <a:lnTo>
                  <a:pt x="0" y="15168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10930" y="7619713"/>
            <a:ext cx="1235540" cy="1192858"/>
          </a:xfrm>
          <a:custGeom>
            <a:avLst/>
            <a:gdLst/>
            <a:ahLst/>
            <a:cxnLst/>
            <a:rect l="l" t="t" r="r" b="b"/>
            <a:pathLst>
              <a:path w="1235540" h="1192858">
                <a:moveTo>
                  <a:pt x="0" y="0"/>
                </a:moveTo>
                <a:lnTo>
                  <a:pt x="1235540" y="0"/>
                </a:lnTo>
                <a:lnTo>
                  <a:pt x="1235540" y="1192858"/>
                </a:lnTo>
                <a:lnTo>
                  <a:pt x="0" y="11928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340918" y="6816347"/>
            <a:ext cx="1541932" cy="1915138"/>
          </a:xfrm>
          <a:custGeom>
            <a:avLst/>
            <a:gdLst/>
            <a:ahLst/>
            <a:cxnLst/>
            <a:rect l="l" t="t" r="r" b="b"/>
            <a:pathLst>
              <a:path w="1541932" h="1915138">
                <a:moveTo>
                  <a:pt x="0" y="0"/>
                </a:moveTo>
                <a:lnTo>
                  <a:pt x="1541932" y="0"/>
                </a:lnTo>
                <a:lnTo>
                  <a:pt x="1541932" y="1915138"/>
                </a:lnTo>
                <a:lnTo>
                  <a:pt x="0" y="19151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740589" y="2933700"/>
            <a:ext cx="4823865" cy="5586643"/>
          </a:xfrm>
          <a:custGeom>
            <a:avLst/>
            <a:gdLst/>
            <a:ahLst/>
            <a:cxnLst/>
            <a:rect l="l" t="t" r="r" b="b"/>
            <a:pathLst>
              <a:path w="4823865" h="5586643">
                <a:moveTo>
                  <a:pt x="0" y="0"/>
                </a:moveTo>
                <a:lnTo>
                  <a:pt x="4823866" y="0"/>
                </a:lnTo>
                <a:lnTo>
                  <a:pt x="4823866" y="5586643"/>
                </a:lnTo>
                <a:lnTo>
                  <a:pt x="0" y="558664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5724505" y="2725262"/>
            <a:ext cx="2044856" cy="1923723"/>
            <a:chOff x="0" y="0"/>
            <a:chExt cx="502052" cy="50665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02052" cy="506659"/>
            </a:xfrm>
            <a:custGeom>
              <a:avLst/>
              <a:gdLst/>
              <a:ahLst/>
              <a:cxnLst/>
              <a:rect l="l" t="t" r="r" b="b"/>
              <a:pathLst>
                <a:path w="502052" h="506659">
                  <a:moveTo>
                    <a:pt x="0" y="0"/>
                  </a:moveTo>
                  <a:lnTo>
                    <a:pt x="502052" y="0"/>
                  </a:lnTo>
                  <a:lnTo>
                    <a:pt x="502052" y="506659"/>
                  </a:lnTo>
                  <a:lnTo>
                    <a:pt x="0" y="506659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502052" cy="544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839458" y="2717716"/>
            <a:ext cx="2044856" cy="1923723"/>
            <a:chOff x="0" y="0"/>
            <a:chExt cx="502052" cy="50665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02052" cy="506659"/>
            </a:xfrm>
            <a:custGeom>
              <a:avLst/>
              <a:gdLst/>
              <a:ahLst/>
              <a:cxnLst/>
              <a:rect l="l" t="t" r="r" b="b"/>
              <a:pathLst>
                <a:path w="502052" h="506659">
                  <a:moveTo>
                    <a:pt x="0" y="0"/>
                  </a:moveTo>
                  <a:lnTo>
                    <a:pt x="502052" y="0"/>
                  </a:lnTo>
                  <a:lnTo>
                    <a:pt x="502052" y="506659"/>
                  </a:lnTo>
                  <a:lnTo>
                    <a:pt x="0" y="506659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502052" cy="544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956301" y="2725262"/>
            <a:ext cx="2044856" cy="1923723"/>
            <a:chOff x="0" y="0"/>
            <a:chExt cx="502052" cy="50665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02052" cy="506659"/>
            </a:xfrm>
            <a:custGeom>
              <a:avLst/>
              <a:gdLst/>
              <a:ahLst/>
              <a:cxnLst/>
              <a:rect l="l" t="t" r="r" b="b"/>
              <a:pathLst>
                <a:path w="502052" h="506659">
                  <a:moveTo>
                    <a:pt x="0" y="0"/>
                  </a:moveTo>
                  <a:lnTo>
                    <a:pt x="502052" y="0"/>
                  </a:lnTo>
                  <a:lnTo>
                    <a:pt x="502052" y="506659"/>
                  </a:lnTo>
                  <a:lnTo>
                    <a:pt x="0" y="506659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502052" cy="544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054307" y="2703775"/>
            <a:ext cx="2044856" cy="1923723"/>
            <a:chOff x="0" y="0"/>
            <a:chExt cx="502052" cy="50665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02052" cy="506659"/>
            </a:xfrm>
            <a:custGeom>
              <a:avLst/>
              <a:gdLst/>
              <a:ahLst/>
              <a:cxnLst/>
              <a:rect l="l" t="t" r="r" b="b"/>
              <a:pathLst>
                <a:path w="502052" h="506659">
                  <a:moveTo>
                    <a:pt x="0" y="0"/>
                  </a:moveTo>
                  <a:lnTo>
                    <a:pt x="502052" y="0"/>
                  </a:lnTo>
                  <a:lnTo>
                    <a:pt x="502052" y="506659"/>
                  </a:lnTo>
                  <a:lnTo>
                    <a:pt x="0" y="506659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502052" cy="544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3600183" y="2744973"/>
            <a:ext cx="2044856" cy="1923723"/>
            <a:chOff x="0" y="0"/>
            <a:chExt cx="502052" cy="50665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02052" cy="506659"/>
            </a:xfrm>
            <a:custGeom>
              <a:avLst/>
              <a:gdLst/>
              <a:ahLst/>
              <a:cxnLst/>
              <a:rect l="l" t="t" r="r" b="b"/>
              <a:pathLst>
                <a:path w="502052" h="506659">
                  <a:moveTo>
                    <a:pt x="0" y="0"/>
                  </a:moveTo>
                  <a:lnTo>
                    <a:pt x="502052" y="0"/>
                  </a:lnTo>
                  <a:lnTo>
                    <a:pt x="502052" y="506659"/>
                  </a:lnTo>
                  <a:lnTo>
                    <a:pt x="0" y="506659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502052" cy="544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5745817" y="4662806"/>
            <a:ext cx="2044856" cy="1923723"/>
            <a:chOff x="0" y="0"/>
            <a:chExt cx="502052" cy="50665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502052" cy="506659"/>
            </a:xfrm>
            <a:custGeom>
              <a:avLst/>
              <a:gdLst/>
              <a:ahLst/>
              <a:cxnLst/>
              <a:rect l="l" t="t" r="r" b="b"/>
              <a:pathLst>
                <a:path w="502052" h="506659">
                  <a:moveTo>
                    <a:pt x="0" y="0"/>
                  </a:moveTo>
                  <a:lnTo>
                    <a:pt x="502052" y="0"/>
                  </a:lnTo>
                  <a:lnTo>
                    <a:pt x="502052" y="506659"/>
                  </a:lnTo>
                  <a:lnTo>
                    <a:pt x="0" y="506659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502052" cy="544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7858295" y="4668696"/>
            <a:ext cx="2044856" cy="1923723"/>
            <a:chOff x="0" y="0"/>
            <a:chExt cx="502052" cy="506659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02052" cy="506659"/>
            </a:xfrm>
            <a:custGeom>
              <a:avLst/>
              <a:gdLst/>
              <a:ahLst/>
              <a:cxnLst/>
              <a:rect l="l" t="t" r="r" b="b"/>
              <a:pathLst>
                <a:path w="502052" h="506659">
                  <a:moveTo>
                    <a:pt x="0" y="0"/>
                  </a:moveTo>
                  <a:lnTo>
                    <a:pt x="502052" y="0"/>
                  </a:lnTo>
                  <a:lnTo>
                    <a:pt x="502052" y="506659"/>
                  </a:lnTo>
                  <a:lnTo>
                    <a:pt x="0" y="506659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502052" cy="544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967593" y="4658362"/>
            <a:ext cx="2044856" cy="1923723"/>
            <a:chOff x="0" y="0"/>
            <a:chExt cx="502052" cy="50665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502052" cy="506659"/>
            </a:xfrm>
            <a:custGeom>
              <a:avLst/>
              <a:gdLst/>
              <a:ahLst/>
              <a:cxnLst/>
              <a:rect l="l" t="t" r="r" b="b"/>
              <a:pathLst>
                <a:path w="502052" h="506659">
                  <a:moveTo>
                    <a:pt x="0" y="0"/>
                  </a:moveTo>
                  <a:lnTo>
                    <a:pt x="502052" y="0"/>
                  </a:lnTo>
                  <a:lnTo>
                    <a:pt x="502052" y="506659"/>
                  </a:lnTo>
                  <a:lnTo>
                    <a:pt x="0" y="506659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502052" cy="544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2051527" y="4682203"/>
            <a:ext cx="2044856" cy="1923723"/>
            <a:chOff x="0" y="0"/>
            <a:chExt cx="502052" cy="506659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502052" cy="506659"/>
            </a:xfrm>
            <a:custGeom>
              <a:avLst/>
              <a:gdLst/>
              <a:ahLst/>
              <a:cxnLst/>
              <a:rect l="l" t="t" r="r" b="b"/>
              <a:pathLst>
                <a:path w="502052" h="506659">
                  <a:moveTo>
                    <a:pt x="0" y="0"/>
                  </a:moveTo>
                  <a:lnTo>
                    <a:pt x="502052" y="0"/>
                  </a:lnTo>
                  <a:lnTo>
                    <a:pt x="502052" y="506659"/>
                  </a:lnTo>
                  <a:lnTo>
                    <a:pt x="0" y="506659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502052" cy="544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3626419" y="4668696"/>
            <a:ext cx="2044856" cy="1923723"/>
            <a:chOff x="0" y="0"/>
            <a:chExt cx="502052" cy="506659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502052" cy="506659"/>
            </a:xfrm>
            <a:custGeom>
              <a:avLst/>
              <a:gdLst/>
              <a:ahLst/>
              <a:cxnLst/>
              <a:rect l="l" t="t" r="r" b="b"/>
              <a:pathLst>
                <a:path w="502052" h="506659">
                  <a:moveTo>
                    <a:pt x="0" y="0"/>
                  </a:moveTo>
                  <a:lnTo>
                    <a:pt x="502052" y="0"/>
                  </a:lnTo>
                  <a:lnTo>
                    <a:pt x="502052" y="506659"/>
                  </a:lnTo>
                  <a:lnTo>
                    <a:pt x="0" y="506659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0" y="-38100"/>
              <a:ext cx="502052" cy="544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5770973" y="6644554"/>
            <a:ext cx="2044856" cy="1941599"/>
            <a:chOff x="0" y="0"/>
            <a:chExt cx="502052" cy="511368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502052" cy="511368"/>
            </a:xfrm>
            <a:custGeom>
              <a:avLst/>
              <a:gdLst/>
              <a:ahLst/>
              <a:cxnLst/>
              <a:rect l="l" t="t" r="r" b="b"/>
              <a:pathLst>
                <a:path w="502052" h="511368">
                  <a:moveTo>
                    <a:pt x="0" y="0"/>
                  </a:moveTo>
                  <a:lnTo>
                    <a:pt x="502052" y="0"/>
                  </a:lnTo>
                  <a:lnTo>
                    <a:pt x="502052" y="511368"/>
                  </a:lnTo>
                  <a:lnTo>
                    <a:pt x="0" y="511368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4" name="TextBox 44"/>
            <p:cNvSpPr txBox="1"/>
            <p:nvPr/>
          </p:nvSpPr>
          <p:spPr>
            <a:xfrm>
              <a:off x="0" y="-38100"/>
              <a:ext cx="502052" cy="5494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7861147" y="6644553"/>
            <a:ext cx="2044856" cy="1941599"/>
            <a:chOff x="0" y="0"/>
            <a:chExt cx="502052" cy="511368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502052" cy="511368"/>
            </a:xfrm>
            <a:custGeom>
              <a:avLst/>
              <a:gdLst/>
              <a:ahLst/>
              <a:cxnLst/>
              <a:rect l="l" t="t" r="r" b="b"/>
              <a:pathLst>
                <a:path w="502052" h="511368">
                  <a:moveTo>
                    <a:pt x="0" y="0"/>
                  </a:moveTo>
                  <a:lnTo>
                    <a:pt x="502052" y="0"/>
                  </a:lnTo>
                  <a:lnTo>
                    <a:pt x="502052" y="511368"/>
                  </a:lnTo>
                  <a:lnTo>
                    <a:pt x="0" y="511368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7" name="TextBox 47"/>
            <p:cNvSpPr txBox="1"/>
            <p:nvPr/>
          </p:nvSpPr>
          <p:spPr>
            <a:xfrm>
              <a:off x="0" y="-38100"/>
              <a:ext cx="502052" cy="5494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9973625" y="6644552"/>
            <a:ext cx="2044856" cy="1941599"/>
            <a:chOff x="0" y="0"/>
            <a:chExt cx="502052" cy="511368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502052" cy="511368"/>
            </a:xfrm>
            <a:custGeom>
              <a:avLst/>
              <a:gdLst/>
              <a:ahLst/>
              <a:cxnLst/>
              <a:rect l="l" t="t" r="r" b="b"/>
              <a:pathLst>
                <a:path w="502052" h="511368">
                  <a:moveTo>
                    <a:pt x="0" y="0"/>
                  </a:moveTo>
                  <a:lnTo>
                    <a:pt x="502052" y="0"/>
                  </a:lnTo>
                  <a:lnTo>
                    <a:pt x="502052" y="511368"/>
                  </a:lnTo>
                  <a:lnTo>
                    <a:pt x="0" y="511368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502052" cy="5494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2108573" y="6672919"/>
            <a:ext cx="1906229" cy="1941599"/>
            <a:chOff x="0" y="0"/>
            <a:chExt cx="502052" cy="511368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502052" cy="511368"/>
            </a:xfrm>
            <a:custGeom>
              <a:avLst/>
              <a:gdLst/>
              <a:ahLst/>
              <a:cxnLst/>
              <a:rect l="l" t="t" r="r" b="b"/>
              <a:pathLst>
                <a:path w="502052" h="511368">
                  <a:moveTo>
                    <a:pt x="0" y="0"/>
                  </a:moveTo>
                  <a:lnTo>
                    <a:pt x="502052" y="0"/>
                  </a:lnTo>
                  <a:lnTo>
                    <a:pt x="502052" y="511368"/>
                  </a:lnTo>
                  <a:lnTo>
                    <a:pt x="0" y="511368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502052" cy="5494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3647052" y="6655312"/>
            <a:ext cx="2044856" cy="1941599"/>
            <a:chOff x="0" y="0"/>
            <a:chExt cx="502052" cy="511368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502052" cy="511368"/>
            </a:xfrm>
            <a:custGeom>
              <a:avLst/>
              <a:gdLst/>
              <a:ahLst/>
              <a:cxnLst/>
              <a:rect l="l" t="t" r="r" b="b"/>
              <a:pathLst>
                <a:path w="502052" h="511368">
                  <a:moveTo>
                    <a:pt x="0" y="0"/>
                  </a:moveTo>
                  <a:lnTo>
                    <a:pt x="502052" y="0"/>
                  </a:lnTo>
                  <a:lnTo>
                    <a:pt x="502052" y="511368"/>
                  </a:lnTo>
                  <a:lnTo>
                    <a:pt x="0" y="511368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502052" cy="5494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7" name="TextBox 57"/>
          <p:cNvSpPr txBox="1"/>
          <p:nvPr/>
        </p:nvSpPr>
        <p:spPr>
          <a:xfrm>
            <a:off x="1143427" y="1029212"/>
            <a:ext cx="14173202" cy="133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919"/>
              </a:lnSpc>
              <a:spcBef>
                <a:spcPct val="0"/>
              </a:spcBef>
            </a:pPr>
            <a:r>
              <a:rPr lang="en-US" sz="7799">
                <a:solidFill>
                  <a:srgbClr val="141414"/>
                </a:solidFill>
                <a:latin typeface="Muli"/>
                <a:ea typeface="Muli"/>
                <a:cs typeface="Muli"/>
                <a:sym typeface="Muli"/>
              </a:rPr>
              <a:t>Đây là dụng cụ nghề may</a:t>
            </a:r>
          </a:p>
        </p:txBody>
      </p:sp>
      <p:sp>
        <p:nvSpPr>
          <p:cNvPr id="58" name="ĐA3"/>
          <p:cNvSpPr/>
          <p:nvPr/>
        </p:nvSpPr>
        <p:spPr>
          <a:xfrm>
            <a:off x="14613485" y="7162994"/>
            <a:ext cx="3124200" cy="23798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ĐÁP ÁN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2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1809" y="-2864801"/>
            <a:ext cx="18589809" cy="13756458"/>
          </a:xfrm>
          <a:custGeom>
            <a:avLst/>
            <a:gdLst/>
            <a:ahLst/>
            <a:cxnLst/>
            <a:rect l="l" t="t" r="r" b="b"/>
            <a:pathLst>
              <a:path w="18589809" h="13756458">
                <a:moveTo>
                  <a:pt x="0" y="0"/>
                </a:moveTo>
                <a:lnTo>
                  <a:pt x="18589809" y="0"/>
                </a:lnTo>
                <a:lnTo>
                  <a:pt x="18589809" y="13756459"/>
                </a:lnTo>
                <a:lnTo>
                  <a:pt x="0" y="137564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6230600" cy="82296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Freeform 4"/>
          <p:cNvSpPr/>
          <p:nvPr/>
        </p:nvSpPr>
        <p:spPr>
          <a:xfrm>
            <a:off x="13111884" y="7562670"/>
            <a:ext cx="4832151" cy="2337632"/>
          </a:xfrm>
          <a:custGeom>
            <a:avLst/>
            <a:gdLst/>
            <a:ahLst/>
            <a:cxnLst/>
            <a:rect l="l" t="t" r="r" b="b"/>
            <a:pathLst>
              <a:path w="4832151" h="2337632">
                <a:moveTo>
                  <a:pt x="0" y="0"/>
                </a:moveTo>
                <a:lnTo>
                  <a:pt x="4832151" y="0"/>
                </a:lnTo>
                <a:lnTo>
                  <a:pt x="4832151" y="2337631"/>
                </a:lnTo>
                <a:lnTo>
                  <a:pt x="0" y="2337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072231" y="559297"/>
            <a:ext cx="2271595" cy="938806"/>
          </a:xfrm>
          <a:custGeom>
            <a:avLst/>
            <a:gdLst/>
            <a:ahLst/>
            <a:cxnLst/>
            <a:rect l="l" t="t" r="r" b="b"/>
            <a:pathLst>
              <a:path w="2271595" h="938806">
                <a:moveTo>
                  <a:pt x="0" y="0"/>
                </a:moveTo>
                <a:lnTo>
                  <a:pt x="2271594" y="0"/>
                </a:lnTo>
                <a:lnTo>
                  <a:pt x="2271594" y="938806"/>
                </a:lnTo>
                <a:lnTo>
                  <a:pt x="0" y="9388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566172" y="1606194"/>
            <a:ext cx="1386256" cy="1516846"/>
          </a:xfrm>
          <a:custGeom>
            <a:avLst/>
            <a:gdLst/>
            <a:ahLst/>
            <a:cxnLst/>
            <a:rect l="l" t="t" r="r" b="b"/>
            <a:pathLst>
              <a:path w="1386256" h="1516846">
                <a:moveTo>
                  <a:pt x="0" y="0"/>
                </a:moveTo>
                <a:lnTo>
                  <a:pt x="1386256" y="0"/>
                </a:lnTo>
                <a:lnTo>
                  <a:pt x="1386256" y="1516846"/>
                </a:lnTo>
                <a:lnTo>
                  <a:pt x="0" y="15168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10930" y="7619713"/>
            <a:ext cx="1235540" cy="1192858"/>
          </a:xfrm>
          <a:custGeom>
            <a:avLst/>
            <a:gdLst/>
            <a:ahLst/>
            <a:cxnLst/>
            <a:rect l="l" t="t" r="r" b="b"/>
            <a:pathLst>
              <a:path w="1235540" h="1192858">
                <a:moveTo>
                  <a:pt x="0" y="0"/>
                </a:moveTo>
                <a:lnTo>
                  <a:pt x="1235540" y="0"/>
                </a:lnTo>
                <a:lnTo>
                  <a:pt x="1235540" y="1192858"/>
                </a:lnTo>
                <a:lnTo>
                  <a:pt x="0" y="11928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340918" y="6816347"/>
            <a:ext cx="1541932" cy="1915138"/>
          </a:xfrm>
          <a:custGeom>
            <a:avLst/>
            <a:gdLst/>
            <a:ahLst/>
            <a:cxnLst/>
            <a:rect l="l" t="t" r="r" b="b"/>
            <a:pathLst>
              <a:path w="1541932" h="1915138">
                <a:moveTo>
                  <a:pt x="0" y="0"/>
                </a:moveTo>
                <a:lnTo>
                  <a:pt x="1541932" y="0"/>
                </a:lnTo>
                <a:lnTo>
                  <a:pt x="1541932" y="1915138"/>
                </a:lnTo>
                <a:lnTo>
                  <a:pt x="0" y="19151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840403" y="2627208"/>
            <a:ext cx="5277597" cy="5244612"/>
          </a:xfrm>
          <a:custGeom>
            <a:avLst/>
            <a:gdLst/>
            <a:ahLst/>
            <a:cxnLst/>
            <a:rect l="l" t="t" r="r" b="b"/>
            <a:pathLst>
              <a:path w="5277597" h="5244612">
                <a:moveTo>
                  <a:pt x="0" y="0"/>
                </a:moveTo>
                <a:lnTo>
                  <a:pt x="5277596" y="0"/>
                </a:lnTo>
                <a:lnTo>
                  <a:pt x="5277596" y="5244611"/>
                </a:lnTo>
                <a:lnTo>
                  <a:pt x="0" y="524461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5079492" y="2478724"/>
            <a:ext cx="1906229" cy="1923723"/>
            <a:chOff x="0" y="0"/>
            <a:chExt cx="502052" cy="50665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02052" cy="506659"/>
            </a:xfrm>
            <a:custGeom>
              <a:avLst/>
              <a:gdLst/>
              <a:ahLst/>
              <a:cxnLst/>
              <a:rect l="l" t="t" r="r" b="b"/>
              <a:pathLst>
                <a:path w="502052" h="506659">
                  <a:moveTo>
                    <a:pt x="0" y="0"/>
                  </a:moveTo>
                  <a:lnTo>
                    <a:pt x="502052" y="0"/>
                  </a:lnTo>
                  <a:lnTo>
                    <a:pt x="502052" y="506659"/>
                  </a:lnTo>
                  <a:lnTo>
                    <a:pt x="0" y="506659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502052" cy="544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985721" y="2448472"/>
            <a:ext cx="1906229" cy="1923723"/>
            <a:chOff x="0" y="0"/>
            <a:chExt cx="502052" cy="50665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02052" cy="506659"/>
            </a:xfrm>
            <a:custGeom>
              <a:avLst/>
              <a:gdLst/>
              <a:ahLst/>
              <a:cxnLst/>
              <a:rect l="l" t="t" r="r" b="b"/>
              <a:pathLst>
                <a:path w="502052" h="506659">
                  <a:moveTo>
                    <a:pt x="0" y="0"/>
                  </a:moveTo>
                  <a:lnTo>
                    <a:pt x="502052" y="0"/>
                  </a:lnTo>
                  <a:lnTo>
                    <a:pt x="502052" y="506659"/>
                  </a:lnTo>
                  <a:lnTo>
                    <a:pt x="0" y="506659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502052" cy="544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891950" y="2448472"/>
            <a:ext cx="1906229" cy="1923723"/>
            <a:chOff x="0" y="0"/>
            <a:chExt cx="502052" cy="50665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02052" cy="506659"/>
            </a:xfrm>
            <a:custGeom>
              <a:avLst/>
              <a:gdLst/>
              <a:ahLst/>
              <a:cxnLst/>
              <a:rect l="l" t="t" r="r" b="b"/>
              <a:pathLst>
                <a:path w="502052" h="506659">
                  <a:moveTo>
                    <a:pt x="0" y="0"/>
                  </a:moveTo>
                  <a:lnTo>
                    <a:pt x="502052" y="0"/>
                  </a:lnTo>
                  <a:lnTo>
                    <a:pt x="502052" y="506659"/>
                  </a:lnTo>
                  <a:lnTo>
                    <a:pt x="0" y="506659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502052" cy="544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796950" y="2448472"/>
            <a:ext cx="1906229" cy="1923723"/>
            <a:chOff x="0" y="0"/>
            <a:chExt cx="502052" cy="506659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02052" cy="506659"/>
            </a:xfrm>
            <a:custGeom>
              <a:avLst/>
              <a:gdLst/>
              <a:ahLst/>
              <a:cxnLst/>
              <a:rect l="l" t="t" r="r" b="b"/>
              <a:pathLst>
                <a:path w="502052" h="506659">
                  <a:moveTo>
                    <a:pt x="0" y="0"/>
                  </a:moveTo>
                  <a:lnTo>
                    <a:pt x="502052" y="0"/>
                  </a:lnTo>
                  <a:lnTo>
                    <a:pt x="502052" y="506659"/>
                  </a:lnTo>
                  <a:lnTo>
                    <a:pt x="0" y="506659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502052" cy="544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3202405" y="2478724"/>
            <a:ext cx="1906229" cy="1923723"/>
            <a:chOff x="0" y="0"/>
            <a:chExt cx="502052" cy="50665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02052" cy="506659"/>
            </a:xfrm>
            <a:custGeom>
              <a:avLst/>
              <a:gdLst/>
              <a:ahLst/>
              <a:cxnLst/>
              <a:rect l="l" t="t" r="r" b="b"/>
              <a:pathLst>
                <a:path w="502052" h="506659">
                  <a:moveTo>
                    <a:pt x="0" y="0"/>
                  </a:moveTo>
                  <a:lnTo>
                    <a:pt x="502052" y="0"/>
                  </a:lnTo>
                  <a:lnTo>
                    <a:pt x="502052" y="506659"/>
                  </a:lnTo>
                  <a:lnTo>
                    <a:pt x="0" y="506659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502052" cy="544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5057043" y="4372195"/>
            <a:ext cx="1906229" cy="1923723"/>
            <a:chOff x="0" y="0"/>
            <a:chExt cx="502052" cy="506659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502052" cy="506659"/>
            </a:xfrm>
            <a:custGeom>
              <a:avLst/>
              <a:gdLst/>
              <a:ahLst/>
              <a:cxnLst/>
              <a:rect l="l" t="t" r="r" b="b"/>
              <a:pathLst>
                <a:path w="502052" h="506659">
                  <a:moveTo>
                    <a:pt x="0" y="0"/>
                  </a:moveTo>
                  <a:lnTo>
                    <a:pt x="502052" y="0"/>
                  </a:lnTo>
                  <a:lnTo>
                    <a:pt x="502052" y="506659"/>
                  </a:lnTo>
                  <a:lnTo>
                    <a:pt x="0" y="506659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502052" cy="544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6963272" y="4372195"/>
            <a:ext cx="1906229" cy="1923723"/>
            <a:chOff x="0" y="0"/>
            <a:chExt cx="502052" cy="506659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502052" cy="506659"/>
            </a:xfrm>
            <a:custGeom>
              <a:avLst/>
              <a:gdLst/>
              <a:ahLst/>
              <a:cxnLst/>
              <a:rect l="l" t="t" r="r" b="b"/>
              <a:pathLst>
                <a:path w="502052" h="506659">
                  <a:moveTo>
                    <a:pt x="0" y="0"/>
                  </a:moveTo>
                  <a:lnTo>
                    <a:pt x="502052" y="0"/>
                  </a:lnTo>
                  <a:lnTo>
                    <a:pt x="502052" y="506659"/>
                  </a:lnTo>
                  <a:lnTo>
                    <a:pt x="0" y="506659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502052" cy="544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8869501" y="4372195"/>
            <a:ext cx="1906229" cy="1923723"/>
            <a:chOff x="0" y="0"/>
            <a:chExt cx="502052" cy="506659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502052" cy="506659"/>
            </a:xfrm>
            <a:custGeom>
              <a:avLst/>
              <a:gdLst/>
              <a:ahLst/>
              <a:cxnLst/>
              <a:rect l="l" t="t" r="r" b="b"/>
              <a:pathLst>
                <a:path w="502052" h="506659">
                  <a:moveTo>
                    <a:pt x="0" y="0"/>
                  </a:moveTo>
                  <a:lnTo>
                    <a:pt x="502052" y="0"/>
                  </a:lnTo>
                  <a:lnTo>
                    <a:pt x="502052" y="506659"/>
                  </a:lnTo>
                  <a:lnTo>
                    <a:pt x="0" y="506659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502052" cy="544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0775730" y="4372195"/>
            <a:ext cx="1906229" cy="1923723"/>
            <a:chOff x="0" y="0"/>
            <a:chExt cx="502052" cy="506659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502052" cy="506659"/>
            </a:xfrm>
            <a:custGeom>
              <a:avLst/>
              <a:gdLst/>
              <a:ahLst/>
              <a:cxnLst/>
              <a:rect l="l" t="t" r="r" b="b"/>
              <a:pathLst>
                <a:path w="502052" h="506659">
                  <a:moveTo>
                    <a:pt x="0" y="0"/>
                  </a:moveTo>
                  <a:lnTo>
                    <a:pt x="502052" y="0"/>
                  </a:lnTo>
                  <a:lnTo>
                    <a:pt x="502052" y="506659"/>
                  </a:lnTo>
                  <a:lnTo>
                    <a:pt x="0" y="506659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9" name="TextBox 39"/>
            <p:cNvSpPr txBox="1"/>
            <p:nvPr/>
          </p:nvSpPr>
          <p:spPr>
            <a:xfrm>
              <a:off x="0" y="-38100"/>
              <a:ext cx="502052" cy="544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3173263" y="4372195"/>
            <a:ext cx="1906229" cy="1923723"/>
            <a:chOff x="0" y="0"/>
            <a:chExt cx="502052" cy="506659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502052" cy="506659"/>
            </a:xfrm>
            <a:custGeom>
              <a:avLst/>
              <a:gdLst/>
              <a:ahLst/>
              <a:cxnLst/>
              <a:rect l="l" t="t" r="r" b="b"/>
              <a:pathLst>
                <a:path w="502052" h="506659">
                  <a:moveTo>
                    <a:pt x="0" y="0"/>
                  </a:moveTo>
                  <a:lnTo>
                    <a:pt x="502052" y="0"/>
                  </a:lnTo>
                  <a:lnTo>
                    <a:pt x="502052" y="506659"/>
                  </a:lnTo>
                  <a:lnTo>
                    <a:pt x="0" y="506659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2" name="TextBox 42"/>
            <p:cNvSpPr txBox="1"/>
            <p:nvPr/>
          </p:nvSpPr>
          <p:spPr>
            <a:xfrm>
              <a:off x="0" y="-38100"/>
              <a:ext cx="502052" cy="544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5065574" y="6277156"/>
            <a:ext cx="1906229" cy="1941599"/>
            <a:chOff x="0" y="0"/>
            <a:chExt cx="502052" cy="511368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502052" cy="511368"/>
            </a:xfrm>
            <a:custGeom>
              <a:avLst/>
              <a:gdLst/>
              <a:ahLst/>
              <a:cxnLst/>
              <a:rect l="l" t="t" r="r" b="b"/>
              <a:pathLst>
                <a:path w="502052" h="511368">
                  <a:moveTo>
                    <a:pt x="0" y="0"/>
                  </a:moveTo>
                  <a:lnTo>
                    <a:pt x="502052" y="0"/>
                  </a:lnTo>
                  <a:lnTo>
                    <a:pt x="502052" y="511368"/>
                  </a:lnTo>
                  <a:lnTo>
                    <a:pt x="0" y="511368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5" name="TextBox 45"/>
            <p:cNvSpPr txBox="1"/>
            <p:nvPr/>
          </p:nvSpPr>
          <p:spPr>
            <a:xfrm>
              <a:off x="0" y="-38100"/>
              <a:ext cx="502052" cy="5494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6959196" y="6277156"/>
            <a:ext cx="1906229" cy="1941599"/>
            <a:chOff x="0" y="0"/>
            <a:chExt cx="502052" cy="511368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502052" cy="511368"/>
            </a:xfrm>
            <a:custGeom>
              <a:avLst/>
              <a:gdLst/>
              <a:ahLst/>
              <a:cxnLst/>
              <a:rect l="l" t="t" r="r" b="b"/>
              <a:pathLst>
                <a:path w="502052" h="511368">
                  <a:moveTo>
                    <a:pt x="0" y="0"/>
                  </a:moveTo>
                  <a:lnTo>
                    <a:pt x="502052" y="0"/>
                  </a:lnTo>
                  <a:lnTo>
                    <a:pt x="502052" y="511368"/>
                  </a:lnTo>
                  <a:lnTo>
                    <a:pt x="0" y="511368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8" name="TextBox 48"/>
            <p:cNvSpPr txBox="1"/>
            <p:nvPr/>
          </p:nvSpPr>
          <p:spPr>
            <a:xfrm>
              <a:off x="0" y="-38100"/>
              <a:ext cx="502052" cy="5494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8852438" y="6277156"/>
            <a:ext cx="1906229" cy="1941599"/>
            <a:chOff x="0" y="0"/>
            <a:chExt cx="502052" cy="511368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502052" cy="511368"/>
            </a:xfrm>
            <a:custGeom>
              <a:avLst/>
              <a:gdLst/>
              <a:ahLst/>
              <a:cxnLst/>
              <a:rect l="l" t="t" r="r" b="b"/>
              <a:pathLst>
                <a:path w="502052" h="511368">
                  <a:moveTo>
                    <a:pt x="0" y="0"/>
                  </a:moveTo>
                  <a:lnTo>
                    <a:pt x="502052" y="0"/>
                  </a:lnTo>
                  <a:lnTo>
                    <a:pt x="502052" y="511368"/>
                  </a:lnTo>
                  <a:lnTo>
                    <a:pt x="0" y="511368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1" name="TextBox 51"/>
            <p:cNvSpPr txBox="1"/>
            <p:nvPr/>
          </p:nvSpPr>
          <p:spPr>
            <a:xfrm>
              <a:off x="0" y="-38100"/>
              <a:ext cx="502052" cy="5494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0755820" y="6305336"/>
            <a:ext cx="1906229" cy="1941599"/>
            <a:chOff x="0" y="0"/>
            <a:chExt cx="502052" cy="511368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502052" cy="511368"/>
            </a:xfrm>
            <a:custGeom>
              <a:avLst/>
              <a:gdLst/>
              <a:ahLst/>
              <a:cxnLst/>
              <a:rect l="l" t="t" r="r" b="b"/>
              <a:pathLst>
                <a:path w="502052" h="511368">
                  <a:moveTo>
                    <a:pt x="0" y="0"/>
                  </a:moveTo>
                  <a:lnTo>
                    <a:pt x="502052" y="0"/>
                  </a:lnTo>
                  <a:lnTo>
                    <a:pt x="502052" y="511368"/>
                  </a:lnTo>
                  <a:lnTo>
                    <a:pt x="0" y="511368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4" name="TextBox 54"/>
            <p:cNvSpPr txBox="1"/>
            <p:nvPr/>
          </p:nvSpPr>
          <p:spPr>
            <a:xfrm>
              <a:off x="0" y="-38100"/>
              <a:ext cx="502052" cy="5494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3149585" y="6295917"/>
            <a:ext cx="1906229" cy="1941599"/>
            <a:chOff x="0" y="0"/>
            <a:chExt cx="502052" cy="511368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502052" cy="511368"/>
            </a:xfrm>
            <a:custGeom>
              <a:avLst/>
              <a:gdLst/>
              <a:ahLst/>
              <a:cxnLst/>
              <a:rect l="l" t="t" r="r" b="b"/>
              <a:pathLst>
                <a:path w="502052" h="511368">
                  <a:moveTo>
                    <a:pt x="0" y="0"/>
                  </a:moveTo>
                  <a:lnTo>
                    <a:pt x="502052" y="0"/>
                  </a:lnTo>
                  <a:lnTo>
                    <a:pt x="502052" y="511368"/>
                  </a:lnTo>
                  <a:lnTo>
                    <a:pt x="0" y="511368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7" name="TextBox 57"/>
            <p:cNvSpPr txBox="1"/>
            <p:nvPr/>
          </p:nvSpPr>
          <p:spPr>
            <a:xfrm>
              <a:off x="0" y="-38100"/>
              <a:ext cx="502052" cy="5494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8" name="TextBox 58"/>
          <p:cNvSpPr txBox="1"/>
          <p:nvPr/>
        </p:nvSpPr>
        <p:spPr>
          <a:xfrm>
            <a:off x="1143427" y="1029212"/>
            <a:ext cx="14173202" cy="133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919"/>
              </a:lnSpc>
              <a:spcBef>
                <a:spcPct val="0"/>
              </a:spcBef>
            </a:pPr>
            <a:r>
              <a:rPr lang="en-US" sz="7799" dirty="0" smtClean="0">
                <a:solidFill>
                  <a:srgbClr val="141414"/>
                </a:solidFill>
                <a:latin typeface="Muli"/>
                <a:ea typeface="Muli"/>
                <a:cs typeface="Muli"/>
                <a:sym typeface="Muli"/>
              </a:rPr>
              <a:t>Đây </a:t>
            </a:r>
            <a:r>
              <a:rPr lang="en-US" sz="7799" dirty="0">
                <a:solidFill>
                  <a:srgbClr val="141414"/>
                </a:solidFill>
                <a:latin typeface="Muli"/>
                <a:ea typeface="Muli"/>
                <a:cs typeface="Muli"/>
                <a:sym typeface="Muli"/>
              </a:rPr>
              <a:t>là dụng cụ nghề bác sĩ</a:t>
            </a:r>
          </a:p>
        </p:txBody>
      </p:sp>
      <p:sp>
        <p:nvSpPr>
          <p:cNvPr id="59" name="ĐA4"/>
          <p:cNvSpPr/>
          <p:nvPr/>
        </p:nvSpPr>
        <p:spPr>
          <a:xfrm>
            <a:off x="13690326" y="7060875"/>
            <a:ext cx="3429000" cy="2209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ĐÁP ÁN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2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1809" y="-2864801"/>
            <a:ext cx="18589809" cy="13756458"/>
          </a:xfrm>
          <a:custGeom>
            <a:avLst/>
            <a:gdLst/>
            <a:ahLst/>
            <a:cxnLst/>
            <a:rect l="l" t="t" r="r" b="b"/>
            <a:pathLst>
              <a:path w="18589809" h="13756458">
                <a:moveTo>
                  <a:pt x="0" y="0"/>
                </a:moveTo>
                <a:lnTo>
                  <a:pt x="18589809" y="0"/>
                </a:lnTo>
                <a:lnTo>
                  <a:pt x="18589809" y="13756459"/>
                </a:lnTo>
                <a:lnTo>
                  <a:pt x="0" y="137564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6230600" cy="82296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Freeform 4"/>
          <p:cNvSpPr/>
          <p:nvPr/>
        </p:nvSpPr>
        <p:spPr>
          <a:xfrm>
            <a:off x="13111884" y="7562670"/>
            <a:ext cx="4832151" cy="2337632"/>
          </a:xfrm>
          <a:custGeom>
            <a:avLst/>
            <a:gdLst/>
            <a:ahLst/>
            <a:cxnLst/>
            <a:rect l="l" t="t" r="r" b="b"/>
            <a:pathLst>
              <a:path w="4832151" h="2337632">
                <a:moveTo>
                  <a:pt x="0" y="0"/>
                </a:moveTo>
                <a:lnTo>
                  <a:pt x="4832151" y="0"/>
                </a:lnTo>
                <a:lnTo>
                  <a:pt x="4832151" y="2337631"/>
                </a:lnTo>
                <a:lnTo>
                  <a:pt x="0" y="2337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072231" y="559297"/>
            <a:ext cx="2271595" cy="938806"/>
          </a:xfrm>
          <a:custGeom>
            <a:avLst/>
            <a:gdLst/>
            <a:ahLst/>
            <a:cxnLst/>
            <a:rect l="l" t="t" r="r" b="b"/>
            <a:pathLst>
              <a:path w="2271595" h="938806">
                <a:moveTo>
                  <a:pt x="0" y="0"/>
                </a:moveTo>
                <a:lnTo>
                  <a:pt x="2271594" y="0"/>
                </a:lnTo>
                <a:lnTo>
                  <a:pt x="2271594" y="938806"/>
                </a:lnTo>
                <a:lnTo>
                  <a:pt x="0" y="9388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566172" y="1606194"/>
            <a:ext cx="1386256" cy="1516846"/>
          </a:xfrm>
          <a:custGeom>
            <a:avLst/>
            <a:gdLst/>
            <a:ahLst/>
            <a:cxnLst/>
            <a:rect l="l" t="t" r="r" b="b"/>
            <a:pathLst>
              <a:path w="1386256" h="1516846">
                <a:moveTo>
                  <a:pt x="0" y="0"/>
                </a:moveTo>
                <a:lnTo>
                  <a:pt x="1386256" y="0"/>
                </a:lnTo>
                <a:lnTo>
                  <a:pt x="1386256" y="1516846"/>
                </a:lnTo>
                <a:lnTo>
                  <a:pt x="0" y="15168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10930" y="7619713"/>
            <a:ext cx="1235540" cy="1192858"/>
          </a:xfrm>
          <a:custGeom>
            <a:avLst/>
            <a:gdLst/>
            <a:ahLst/>
            <a:cxnLst/>
            <a:rect l="l" t="t" r="r" b="b"/>
            <a:pathLst>
              <a:path w="1235540" h="1192858">
                <a:moveTo>
                  <a:pt x="0" y="0"/>
                </a:moveTo>
                <a:lnTo>
                  <a:pt x="1235540" y="0"/>
                </a:lnTo>
                <a:lnTo>
                  <a:pt x="1235540" y="1192858"/>
                </a:lnTo>
                <a:lnTo>
                  <a:pt x="0" y="11928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340918" y="6816347"/>
            <a:ext cx="1541932" cy="1915138"/>
          </a:xfrm>
          <a:custGeom>
            <a:avLst/>
            <a:gdLst/>
            <a:ahLst/>
            <a:cxnLst/>
            <a:rect l="l" t="t" r="r" b="b"/>
            <a:pathLst>
              <a:path w="1541932" h="1915138">
                <a:moveTo>
                  <a:pt x="0" y="0"/>
                </a:moveTo>
                <a:lnTo>
                  <a:pt x="1541932" y="0"/>
                </a:lnTo>
                <a:lnTo>
                  <a:pt x="1541932" y="1915138"/>
                </a:lnTo>
                <a:lnTo>
                  <a:pt x="0" y="19151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996671" y="3774883"/>
            <a:ext cx="8724677" cy="2696718"/>
          </a:xfrm>
          <a:custGeom>
            <a:avLst/>
            <a:gdLst/>
            <a:ahLst/>
            <a:cxnLst/>
            <a:rect l="l" t="t" r="r" b="b"/>
            <a:pathLst>
              <a:path w="8724677" h="2696718">
                <a:moveTo>
                  <a:pt x="0" y="0"/>
                </a:moveTo>
                <a:lnTo>
                  <a:pt x="8724676" y="0"/>
                </a:lnTo>
                <a:lnTo>
                  <a:pt x="8724676" y="2696719"/>
                </a:lnTo>
                <a:lnTo>
                  <a:pt x="0" y="269671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5854270" y="2664611"/>
            <a:ext cx="1906229" cy="1923723"/>
            <a:chOff x="0" y="0"/>
            <a:chExt cx="502052" cy="50665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02052" cy="506659"/>
            </a:xfrm>
            <a:custGeom>
              <a:avLst/>
              <a:gdLst/>
              <a:ahLst/>
              <a:cxnLst/>
              <a:rect l="l" t="t" r="r" b="b"/>
              <a:pathLst>
                <a:path w="502052" h="506659">
                  <a:moveTo>
                    <a:pt x="0" y="0"/>
                  </a:moveTo>
                  <a:lnTo>
                    <a:pt x="502052" y="0"/>
                  </a:lnTo>
                  <a:lnTo>
                    <a:pt x="502052" y="506659"/>
                  </a:lnTo>
                  <a:lnTo>
                    <a:pt x="0" y="506659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502052" cy="544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760499" y="2664611"/>
            <a:ext cx="1906229" cy="1923723"/>
            <a:chOff x="0" y="0"/>
            <a:chExt cx="502052" cy="50665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02052" cy="506659"/>
            </a:xfrm>
            <a:custGeom>
              <a:avLst/>
              <a:gdLst/>
              <a:ahLst/>
              <a:cxnLst/>
              <a:rect l="l" t="t" r="r" b="b"/>
              <a:pathLst>
                <a:path w="502052" h="506659">
                  <a:moveTo>
                    <a:pt x="0" y="0"/>
                  </a:moveTo>
                  <a:lnTo>
                    <a:pt x="502052" y="0"/>
                  </a:lnTo>
                  <a:lnTo>
                    <a:pt x="502052" y="506659"/>
                  </a:lnTo>
                  <a:lnTo>
                    <a:pt x="0" y="506659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502052" cy="544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666728" y="2664611"/>
            <a:ext cx="1906229" cy="1923723"/>
            <a:chOff x="0" y="0"/>
            <a:chExt cx="502052" cy="50665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02052" cy="506659"/>
            </a:xfrm>
            <a:custGeom>
              <a:avLst/>
              <a:gdLst/>
              <a:ahLst/>
              <a:cxnLst/>
              <a:rect l="l" t="t" r="r" b="b"/>
              <a:pathLst>
                <a:path w="502052" h="506659">
                  <a:moveTo>
                    <a:pt x="0" y="0"/>
                  </a:moveTo>
                  <a:lnTo>
                    <a:pt x="502052" y="0"/>
                  </a:lnTo>
                  <a:lnTo>
                    <a:pt x="502052" y="506659"/>
                  </a:lnTo>
                  <a:lnTo>
                    <a:pt x="0" y="506659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502052" cy="544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1571728" y="2664611"/>
            <a:ext cx="1906229" cy="1923723"/>
            <a:chOff x="0" y="0"/>
            <a:chExt cx="502052" cy="5066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02052" cy="506659"/>
            </a:xfrm>
            <a:custGeom>
              <a:avLst/>
              <a:gdLst/>
              <a:ahLst/>
              <a:cxnLst/>
              <a:rect l="l" t="t" r="r" b="b"/>
              <a:pathLst>
                <a:path w="502052" h="506659">
                  <a:moveTo>
                    <a:pt x="0" y="0"/>
                  </a:moveTo>
                  <a:lnTo>
                    <a:pt x="502052" y="0"/>
                  </a:lnTo>
                  <a:lnTo>
                    <a:pt x="502052" y="506659"/>
                  </a:lnTo>
                  <a:lnTo>
                    <a:pt x="0" y="506659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502052" cy="544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948041" y="2664611"/>
            <a:ext cx="1906229" cy="1923723"/>
            <a:chOff x="0" y="0"/>
            <a:chExt cx="502052" cy="506659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02052" cy="506659"/>
            </a:xfrm>
            <a:custGeom>
              <a:avLst/>
              <a:gdLst/>
              <a:ahLst/>
              <a:cxnLst/>
              <a:rect l="l" t="t" r="r" b="b"/>
              <a:pathLst>
                <a:path w="502052" h="506659">
                  <a:moveTo>
                    <a:pt x="0" y="0"/>
                  </a:moveTo>
                  <a:lnTo>
                    <a:pt x="502052" y="0"/>
                  </a:lnTo>
                  <a:lnTo>
                    <a:pt x="502052" y="506659"/>
                  </a:lnTo>
                  <a:lnTo>
                    <a:pt x="0" y="506659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502052" cy="544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854270" y="4588334"/>
            <a:ext cx="1906229" cy="1923723"/>
            <a:chOff x="0" y="0"/>
            <a:chExt cx="502052" cy="50665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502052" cy="506659"/>
            </a:xfrm>
            <a:custGeom>
              <a:avLst/>
              <a:gdLst/>
              <a:ahLst/>
              <a:cxnLst/>
              <a:rect l="l" t="t" r="r" b="b"/>
              <a:pathLst>
                <a:path w="502052" h="506659">
                  <a:moveTo>
                    <a:pt x="0" y="0"/>
                  </a:moveTo>
                  <a:lnTo>
                    <a:pt x="502052" y="0"/>
                  </a:lnTo>
                  <a:lnTo>
                    <a:pt x="502052" y="506659"/>
                  </a:lnTo>
                  <a:lnTo>
                    <a:pt x="0" y="506659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502052" cy="544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7760499" y="4588334"/>
            <a:ext cx="1906229" cy="1923723"/>
            <a:chOff x="0" y="0"/>
            <a:chExt cx="502052" cy="506659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502052" cy="506659"/>
            </a:xfrm>
            <a:custGeom>
              <a:avLst/>
              <a:gdLst/>
              <a:ahLst/>
              <a:cxnLst/>
              <a:rect l="l" t="t" r="r" b="b"/>
              <a:pathLst>
                <a:path w="502052" h="506659">
                  <a:moveTo>
                    <a:pt x="0" y="0"/>
                  </a:moveTo>
                  <a:lnTo>
                    <a:pt x="502052" y="0"/>
                  </a:lnTo>
                  <a:lnTo>
                    <a:pt x="502052" y="506659"/>
                  </a:lnTo>
                  <a:lnTo>
                    <a:pt x="0" y="506659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502052" cy="544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666728" y="4588334"/>
            <a:ext cx="1906229" cy="1923723"/>
            <a:chOff x="0" y="0"/>
            <a:chExt cx="502052" cy="506659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502052" cy="506659"/>
            </a:xfrm>
            <a:custGeom>
              <a:avLst/>
              <a:gdLst/>
              <a:ahLst/>
              <a:cxnLst/>
              <a:rect l="l" t="t" r="r" b="b"/>
              <a:pathLst>
                <a:path w="502052" h="506659">
                  <a:moveTo>
                    <a:pt x="0" y="0"/>
                  </a:moveTo>
                  <a:lnTo>
                    <a:pt x="502052" y="0"/>
                  </a:lnTo>
                  <a:lnTo>
                    <a:pt x="502052" y="506659"/>
                  </a:lnTo>
                  <a:lnTo>
                    <a:pt x="0" y="506659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502052" cy="544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1586801" y="4609439"/>
            <a:ext cx="1906229" cy="1923723"/>
            <a:chOff x="0" y="0"/>
            <a:chExt cx="502052" cy="506659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502052" cy="506659"/>
            </a:xfrm>
            <a:custGeom>
              <a:avLst/>
              <a:gdLst/>
              <a:ahLst/>
              <a:cxnLst/>
              <a:rect l="l" t="t" r="r" b="b"/>
              <a:pathLst>
                <a:path w="502052" h="506659">
                  <a:moveTo>
                    <a:pt x="0" y="0"/>
                  </a:moveTo>
                  <a:lnTo>
                    <a:pt x="502052" y="0"/>
                  </a:lnTo>
                  <a:lnTo>
                    <a:pt x="502052" y="506659"/>
                  </a:lnTo>
                  <a:lnTo>
                    <a:pt x="0" y="506659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502052" cy="544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3948041" y="4588334"/>
            <a:ext cx="1906229" cy="1923723"/>
            <a:chOff x="0" y="0"/>
            <a:chExt cx="502052" cy="506659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502052" cy="506659"/>
            </a:xfrm>
            <a:custGeom>
              <a:avLst/>
              <a:gdLst/>
              <a:ahLst/>
              <a:cxnLst/>
              <a:rect l="l" t="t" r="r" b="b"/>
              <a:pathLst>
                <a:path w="502052" h="506659">
                  <a:moveTo>
                    <a:pt x="0" y="0"/>
                  </a:moveTo>
                  <a:lnTo>
                    <a:pt x="502052" y="0"/>
                  </a:lnTo>
                  <a:lnTo>
                    <a:pt x="502052" y="506659"/>
                  </a:lnTo>
                  <a:lnTo>
                    <a:pt x="0" y="506659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38100"/>
              <a:ext cx="502052" cy="544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5902935" y="6512056"/>
            <a:ext cx="1906229" cy="1941599"/>
            <a:chOff x="0" y="0"/>
            <a:chExt cx="502052" cy="511368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502052" cy="511368"/>
            </a:xfrm>
            <a:custGeom>
              <a:avLst/>
              <a:gdLst/>
              <a:ahLst/>
              <a:cxnLst/>
              <a:rect l="l" t="t" r="r" b="b"/>
              <a:pathLst>
                <a:path w="502052" h="511368">
                  <a:moveTo>
                    <a:pt x="0" y="0"/>
                  </a:moveTo>
                  <a:lnTo>
                    <a:pt x="502052" y="0"/>
                  </a:lnTo>
                  <a:lnTo>
                    <a:pt x="502052" y="511368"/>
                  </a:lnTo>
                  <a:lnTo>
                    <a:pt x="0" y="511368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38100"/>
              <a:ext cx="502052" cy="5494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7720167" y="6492089"/>
            <a:ext cx="1906229" cy="1941599"/>
            <a:chOff x="0" y="0"/>
            <a:chExt cx="502052" cy="511368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502052" cy="511368"/>
            </a:xfrm>
            <a:custGeom>
              <a:avLst/>
              <a:gdLst/>
              <a:ahLst/>
              <a:cxnLst/>
              <a:rect l="l" t="t" r="r" b="b"/>
              <a:pathLst>
                <a:path w="502052" h="511368">
                  <a:moveTo>
                    <a:pt x="0" y="0"/>
                  </a:moveTo>
                  <a:lnTo>
                    <a:pt x="502052" y="0"/>
                  </a:lnTo>
                  <a:lnTo>
                    <a:pt x="502052" y="511368"/>
                  </a:lnTo>
                  <a:lnTo>
                    <a:pt x="0" y="511368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38100"/>
              <a:ext cx="502052" cy="5494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9680571" y="6539498"/>
            <a:ext cx="1906229" cy="1941599"/>
            <a:chOff x="0" y="0"/>
            <a:chExt cx="502052" cy="511368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502052" cy="511368"/>
            </a:xfrm>
            <a:custGeom>
              <a:avLst/>
              <a:gdLst/>
              <a:ahLst/>
              <a:cxnLst/>
              <a:rect l="l" t="t" r="r" b="b"/>
              <a:pathLst>
                <a:path w="502052" h="511368">
                  <a:moveTo>
                    <a:pt x="0" y="0"/>
                  </a:moveTo>
                  <a:lnTo>
                    <a:pt x="502052" y="0"/>
                  </a:lnTo>
                  <a:lnTo>
                    <a:pt x="502052" y="511368"/>
                  </a:lnTo>
                  <a:lnTo>
                    <a:pt x="0" y="511368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38100"/>
              <a:ext cx="502052" cy="5494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1614488" y="6512389"/>
            <a:ext cx="1906229" cy="1941599"/>
            <a:chOff x="0" y="0"/>
            <a:chExt cx="502052" cy="511368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502052" cy="511368"/>
            </a:xfrm>
            <a:custGeom>
              <a:avLst/>
              <a:gdLst/>
              <a:ahLst/>
              <a:cxnLst/>
              <a:rect l="l" t="t" r="r" b="b"/>
              <a:pathLst>
                <a:path w="502052" h="511368">
                  <a:moveTo>
                    <a:pt x="0" y="0"/>
                  </a:moveTo>
                  <a:lnTo>
                    <a:pt x="502052" y="0"/>
                  </a:lnTo>
                  <a:lnTo>
                    <a:pt x="502052" y="511368"/>
                  </a:lnTo>
                  <a:lnTo>
                    <a:pt x="0" y="511368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38100"/>
              <a:ext cx="502052" cy="5494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3946812" y="6512056"/>
            <a:ext cx="1906229" cy="1941599"/>
            <a:chOff x="0" y="0"/>
            <a:chExt cx="502052" cy="511368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502052" cy="511368"/>
            </a:xfrm>
            <a:custGeom>
              <a:avLst/>
              <a:gdLst/>
              <a:ahLst/>
              <a:cxnLst/>
              <a:rect l="l" t="t" r="r" b="b"/>
              <a:pathLst>
                <a:path w="502052" h="511368">
                  <a:moveTo>
                    <a:pt x="0" y="0"/>
                  </a:moveTo>
                  <a:lnTo>
                    <a:pt x="502052" y="0"/>
                  </a:lnTo>
                  <a:lnTo>
                    <a:pt x="502052" y="511368"/>
                  </a:lnTo>
                  <a:lnTo>
                    <a:pt x="0" y="511368"/>
                  </a:lnTo>
                  <a:close/>
                </a:path>
              </a:pathLst>
            </a:custGeom>
            <a:solidFill>
              <a:srgbClr val="F7B2BD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38100"/>
              <a:ext cx="502052" cy="5494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9" name="TextBox 59"/>
          <p:cNvSpPr txBox="1"/>
          <p:nvPr/>
        </p:nvSpPr>
        <p:spPr>
          <a:xfrm>
            <a:off x="1143427" y="1029212"/>
            <a:ext cx="14173202" cy="133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919"/>
              </a:lnSpc>
              <a:spcBef>
                <a:spcPct val="0"/>
              </a:spcBef>
            </a:pPr>
            <a:r>
              <a:rPr lang="en-US" sz="7799">
                <a:solidFill>
                  <a:srgbClr val="141414"/>
                </a:solidFill>
                <a:latin typeface="Muli"/>
                <a:ea typeface="Muli"/>
                <a:cs typeface="Muli"/>
                <a:sym typeface="Muli"/>
              </a:rPr>
              <a:t>Đây là dụng cụ nghề đầu bếp</a:t>
            </a:r>
          </a:p>
        </p:txBody>
      </p:sp>
      <p:sp>
        <p:nvSpPr>
          <p:cNvPr id="60" name="ĐA5"/>
          <p:cNvSpPr/>
          <p:nvPr/>
        </p:nvSpPr>
        <p:spPr>
          <a:xfrm>
            <a:off x="14605046" y="6928874"/>
            <a:ext cx="3253578" cy="279694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00B050"/>
                </a:solidFill>
              </a:rPr>
              <a:t>ĐÁP ÁN</a:t>
            </a:r>
            <a:endParaRPr lang="en-US" sz="4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62</Words>
  <Application>Microsoft Office PowerPoint</Application>
  <PresentationFormat>Custom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Montserrat</vt:lpstr>
      <vt:lpstr>Calibri</vt:lpstr>
      <vt:lpstr>Muli</vt:lpstr>
      <vt:lpstr>ไอติม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 lật tìm hình</dc:title>
  <cp:lastModifiedBy>Laptop3</cp:lastModifiedBy>
  <cp:revision>14</cp:revision>
  <dcterms:created xsi:type="dcterms:W3CDTF">2006-08-16T00:00:00Z</dcterms:created>
  <dcterms:modified xsi:type="dcterms:W3CDTF">2026-01-15T13:51:16Z</dcterms:modified>
  <dc:identifier>DAG9WwsV3ic</dc:identifier>
</cp:coreProperties>
</file>