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6" r:id="rId12"/>
    <p:sldId id="267" r:id="rId13"/>
    <p:sldId id="270" r:id="rId14"/>
    <p:sldId id="268" r:id="rId15"/>
    <p:sldId id="269" r:id="rId16"/>
    <p:sldId id="271" r:id="rId17"/>
    <p:sldId id="265" r:id="rId18"/>
  </p:sldIdLst>
  <p:sldSz cx="18288000" cy="10287000"/>
  <p:notesSz cx="6858000" cy="9144000"/>
  <p:embeddedFontLst>
    <p:embeddedFont>
      <p:font typeface="Fredoka" panose="020B0604020202020204" charset="0"/>
      <p:regular r:id="rId19"/>
    </p:embeddedFont>
    <p:embeddedFont>
      <p:font typeface="Quicksan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3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2.sv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7035777"/>
            <a:ext cx="4292044" cy="3251223"/>
          </a:xfrm>
          <a:custGeom>
            <a:avLst/>
            <a:gdLst/>
            <a:ahLst/>
            <a:cxnLst/>
            <a:rect l="l" t="t" r="r" b="b"/>
            <a:pathLst>
              <a:path w="4292044" h="3251223">
                <a:moveTo>
                  <a:pt x="0" y="0"/>
                </a:moveTo>
                <a:lnTo>
                  <a:pt x="4292044" y="0"/>
                </a:lnTo>
                <a:lnTo>
                  <a:pt x="4292044" y="3251223"/>
                </a:lnTo>
                <a:lnTo>
                  <a:pt x="0" y="32512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778909" y="7217228"/>
            <a:ext cx="2894725" cy="2888321"/>
          </a:xfrm>
          <a:custGeom>
            <a:avLst/>
            <a:gdLst/>
            <a:ahLst/>
            <a:cxnLst/>
            <a:rect l="l" t="t" r="r" b="b"/>
            <a:pathLst>
              <a:path w="2894725" h="2888321">
                <a:moveTo>
                  <a:pt x="0" y="0"/>
                </a:moveTo>
                <a:lnTo>
                  <a:pt x="2894725" y="0"/>
                </a:lnTo>
                <a:lnTo>
                  <a:pt x="2894725" y="2888321"/>
                </a:lnTo>
                <a:lnTo>
                  <a:pt x="0" y="28883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297839">
            <a:off x="17661185" y="5144313"/>
            <a:ext cx="1597744" cy="1628371"/>
          </a:xfrm>
          <a:custGeom>
            <a:avLst/>
            <a:gdLst/>
            <a:ahLst/>
            <a:cxnLst/>
            <a:rect l="l" t="t" r="r" b="b"/>
            <a:pathLst>
              <a:path w="1597744" h="1628371">
                <a:moveTo>
                  <a:pt x="0" y="0"/>
                </a:moveTo>
                <a:lnTo>
                  <a:pt x="1597744" y="0"/>
                </a:lnTo>
                <a:lnTo>
                  <a:pt x="1597744" y="1628372"/>
                </a:lnTo>
                <a:lnTo>
                  <a:pt x="0" y="16283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0205">
            <a:off x="12676033" y="222401"/>
            <a:ext cx="4925940" cy="4989442"/>
          </a:xfrm>
          <a:custGeom>
            <a:avLst/>
            <a:gdLst/>
            <a:ahLst/>
            <a:cxnLst/>
            <a:rect l="l" t="t" r="r" b="b"/>
            <a:pathLst>
              <a:path w="4925940" h="4989442">
                <a:moveTo>
                  <a:pt x="0" y="0"/>
                </a:moveTo>
                <a:lnTo>
                  <a:pt x="4925940" y="0"/>
                </a:lnTo>
                <a:lnTo>
                  <a:pt x="4925940" y="4989442"/>
                </a:lnTo>
                <a:lnTo>
                  <a:pt x="0" y="49894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69099">
            <a:off x="17012282" y="-242179"/>
            <a:ext cx="1937068" cy="1505264"/>
          </a:xfrm>
          <a:custGeom>
            <a:avLst/>
            <a:gdLst/>
            <a:ahLst/>
            <a:cxnLst/>
            <a:rect l="l" t="t" r="r" b="b"/>
            <a:pathLst>
              <a:path w="1937068" h="1505264">
                <a:moveTo>
                  <a:pt x="0" y="0"/>
                </a:moveTo>
                <a:lnTo>
                  <a:pt x="1937068" y="0"/>
                </a:lnTo>
                <a:lnTo>
                  <a:pt x="1937068" y="1505264"/>
                </a:lnTo>
                <a:lnTo>
                  <a:pt x="0" y="15052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569099">
            <a:off x="232573" y="3863745"/>
            <a:ext cx="1937068" cy="1505264"/>
          </a:xfrm>
          <a:custGeom>
            <a:avLst/>
            <a:gdLst/>
            <a:ahLst/>
            <a:cxnLst/>
            <a:rect l="l" t="t" r="r" b="b"/>
            <a:pathLst>
              <a:path w="1937068" h="1505264">
                <a:moveTo>
                  <a:pt x="0" y="0"/>
                </a:moveTo>
                <a:lnTo>
                  <a:pt x="1937068" y="0"/>
                </a:lnTo>
                <a:lnTo>
                  <a:pt x="1937068" y="1505263"/>
                </a:lnTo>
                <a:lnTo>
                  <a:pt x="0" y="15052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569099">
            <a:off x="10465142" y="1558"/>
            <a:ext cx="1937068" cy="1505264"/>
          </a:xfrm>
          <a:custGeom>
            <a:avLst/>
            <a:gdLst/>
            <a:ahLst/>
            <a:cxnLst/>
            <a:rect l="l" t="t" r="r" b="b"/>
            <a:pathLst>
              <a:path w="1937068" h="1505264">
                <a:moveTo>
                  <a:pt x="0" y="0"/>
                </a:moveTo>
                <a:lnTo>
                  <a:pt x="1937069" y="0"/>
                </a:lnTo>
                <a:lnTo>
                  <a:pt x="1937069" y="1505263"/>
                </a:lnTo>
                <a:lnTo>
                  <a:pt x="0" y="15052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B7C731-A0D0-8484-42FE-3813954206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5" b="93092" l="10000" r="90000">
                        <a14:foregroundMark x1="17142" y1="46641" x2="22154" y2="34024"/>
                        <a14:foregroundMark x1="22154" y1="34024" x2="32923" y2="19516"/>
                        <a14:foregroundMark x1="32923" y1="19516" x2="35692" y2="17962"/>
                        <a14:foregroundMark x1="29385" y1="22625" x2="44154" y2="17271"/>
                        <a14:foregroundMark x1="44154" y1="17271" x2="46308" y2="17271"/>
                        <a14:foregroundMark x1="42308" y1="17444" x2="64769" y2="17962"/>
                        <a14:foregroundMark x1="64769" y1="17962" x2="65231" y2="18307"/>
                        <a14:foregroundMark x1="62000" y1="19862" x2="72308" y2="26598"/>
                        <a14:foregroundMark x1="72308" y1="26598" x2="79846" y2="37306"/>
                        <a14:foregroundMark x1="31077" y1="22453" x2="23692" y2="35060"/>
                        <a14:foregroundMark x1="23692" y1="35060" x2="22000" y2="42660"/>
                        <a14:foregroundMark x1="44424" y1="56131" x2="44615" y2="56477"/>
                        <a14:foregroundMark x1="39846" y1="47841" x2="44424" y2="56131"/>
                        <a14:foregroundMark x1="51385" y1="25907" x2="50769" y2="30225"/>
                        <a14:foregroundMark x1="55385" y1="45423" x2="61692" y2="41969"/>
                        <a14:foregroundMark x1="51538" y1="45941" x2="51538" y2="45941"/>
                        <a14:foregroundMark x1="52615" y1="69085" x2="52615" y2="69085"/>
                        <a14:foregroundMark x1="38923" y1="70639" x2="38923" y2="70639"/>
                        <a14:foregroundMark x1="67077" y1="73402" x2="67077" y2="73402"/>
                        <a14:foregroundMark x1="58308" y1="93092" x2="58308" y2="93092"/>
                        <a14:foregroundMark x1="51077" y1="37133" x2="51077" y2="37133"/>
                        <a14:foregroundMark x1="51385" y1="36442" x2="51385" y2="36442"/>
                        <a14:foregroundMark x1="85538" y1="49396" x2="85538" y2="49396"/>
                        <a14:foregroundMark x1="51077" y1="35406" x2="51077" y2="35406"/>
                        <a14:foregroundMark x1="37077" y1="40933" x2="37077" y2="40933"/>
                        <a14:foregroundMark x1="31692" y1="45078" x2="41692" y2="30397"/>
                        <a14:foregroundMark x1="28308" y1="38342" x2="37846" y2="26425"/>
                        <a14:foregroundMark x1="37846" y1="26425" x2="46615" y2="22453"/>
                        <a14:foregroundMark x1="47385" y1="22453" x2="58769" y2="22453"/>
                        <a14:foregroundMark x1="58615" y1="25216" x2="58154" y2="34715"/>
                        <a14:foregroundMark x1="62462" y1="30052" x2="72923" y2="41969"/>
                        <a14:foregroundMark x1="50923" y1="30743" x2="50923" y2="30743"/>
                        <a14:foregroundMark x1="50923" y1="31434" x2="50923" y2="31434"/>
                        <a14:foregroundMark x1="50769" y1="30570" x2="50615" y2="32642"/>
                        <a14:foregroundMark x1="51538" y1="29188" x2="50769" y2="31779"/>
                        <a14:foregroundMark x1="67538" y1="38687" x2="66769" y2="53368"/>
                        <a14:foregroundMark x1="68000" y1="53195" x2="57538" y2="60104"/>
                        <a14:foregroundMark x1="30615" y1="45596" x2="42615" y2="65803"/>
                        <a14:foregroundMark x1="48154" y1="70812" x2="48154" y2="70812"/>
                        <a14:foregroundMark x1="50000" y1="75130" x2="50000" y2="75130"/>
                        <a14:foregroundMark x1="51846" y1="79965" x2="51846" y2="79965"/>
                        <a14:foregroundMark x1="52308" y1="78929" x2="52308" y2="78929"/>
                        <a14:foregroundMark x1="52000" y1="78584" x2="52000" y2="78584"/>
                        <a14:foregroundMark x1="51692" y1="78584" x2="51692" y2="78584"/>
                        <a14:foregroundMark x1="52000" y1="78238" x2="52000" y2="78238"/>
                        <a14:foregroundMark x1="52462" y1="77547" x2="51846" y2="78411"/>
                        <a14:foregroundMark x1="52000" y1="79275" x2="51538" y2="78584"/>
                        <a14:foregroundMark x1="52308" y1="78929" x2="52308" y2="78929"/>
                        <a14:foregroundMark x1="51538" y1="78411" x2="52769" y2="80138"/>
                        <a14:foregroundMark x1="72615" y1="66494" x2="80308" y2="59585"/>
                        <a14:foregroundMark x1="71846" y1="64940" x2="70000" y2="69430"/>
                        <a14:foregroundMark x1="85538" y1="49568" x2="85538" y2="49568"/>
                        <a14:foregroundMark x1="85385" y1="49568" x2="85385" y2="49568"/>
                        <a14:foregroundMark x1="85538" y1="48877" x2="85538" y2="48877"/>
                        <a14:foregroundMark x1="85538" y1="50086" x2="85538" y2="50086"/>
                        <a14:foregroundMark x1="85538" y1="49568" x2="85538" y2="49568"/>
                        <a14:foregroundMark x1="85538" y1="48877" x2="85538" y2="49741"/>
                        <a14:foregroundMark x1="85538" y1="49741" x2="85538" y2="49741"/>
                        <a14:foregroundMark x1="18615" y1="49396" x2="18615" y2="49396"/>
                        <a14:foregroundMark x1="18000" y1="49568" x2="23846" y2="53713"/>
                        <a14:foregroundMark x1="17077" y1="48705" x2="17231" y2="51813"/>
                        <a14:foregroundMark x1="23538" y1="53368" x2="25231" y2="59931"/>
                        <a14:foregroundMark x1="53077" y1="39378" x2="51077" y2="54577"/>
                        <a14:foregroundMark x1="47538" y1="53886" x2="44615" y2="58204"/>
                        <a14:foregroundMark x1="44923" y1="57340" x2="46308" y2="57340"/>
                        <a14:foregroundMark x1="48462" y1="55268" x2="51846" y2="63040"/>
                        <a14:foregroundMark x1="58154" y1="46632" x2="53538" y2="59240"/>
                        <a14:foregroundMark x1="53538" y1="59240" x2="53077" y2="54231"/>
                      </a14:backgroundRemoval>
                    </a14:imgEffect>
                  </a14:imgLayer>
                </a14:imgProps>
              </a:ext>
            </a:extLst>
          </a:blip>
          <a:srcRect l="10856" t="8324" r="7097" b="3470"/>
          <a:stretch>
            <a:fillRect/>
          </a:stretch>
        </p:blipFill>
        <p:spPr>
          <a:xfrm>
            <a:off x="304800" y="32743"/>
            <a:ext cx="3326042" cy="3185161"/>
          </a:xfrm>
          <a:prstGeom prst="rect">
            <a:avLst/>
          </a:prstGeom>
        </p:spPr>
      </p:pic>
      <p:sp>
        <p:nvSpPr>
          <p:cNvPr id="13" name="TextBox 8"/>
          <p:cNvSpPr txBox="1"/>
          <p:nvPr/>
        </p:nvSpPr>
        <p:spPr>
          <a:xfrm>
            <a:off x="2502624" y="2204932"/>
            <a:ext cx="12889776" cy="5059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959" b="1" dirty="0">
                <a:solidFill>
                  <a:srgbClr val="FF0000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CÁC </a:t>
            </a:r>
            <a:r>
              <a:rPr lang="en-US" sz="10959" b="1" dirty="0" err="1">
                <a:solidFill>
                  <a:srgbClr val="FF0000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BÀI</a:t>
            </a:r>
            <a:r>
              <a:rPr lang="en-US" sz="10959" b="1" dirty="0">
                <a:solidFill>
                  <a:srgbClr val="FF0000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 THƠ</a:t>
            </a:r>
          </a:p>
          <a:p>
            <a:pPr algn="ctr">
              <a:spcBef>
                <a:spcPct val="0"/>
              </a:spcBef>
            </a:pPr>
            <a:r>
              <a:rPr lang="en-US" sz="10959" b="1" dirty="0">
                <a:solidFill>
                  <a:srgbClr val="FF0000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CHỦ ĐỀ TRƯỜNG MẦM NON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79AC246-EF2B-6BAB-B0DF-EB9838842BE1}"/>
              </a:ext>
            </a:extLst>
          </p:cNvPr>
          <p:cNvSpPr/>
          <p:nvPr/>
        </p:nvSpPr>
        <p:spPr>
          <a:xfrm>
            <a:off x="-449378" y="-660289"/>
            <a:ext cx="18737378" cy="1080134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D89D07CC-51F0-5EBD-C361-45B5357B37D0}"/>
              </a:ext>
            </a:extLst>
          </p:cNvPr>
          <p:cNvSpPr/>
          <p:nvPr/>
        </p:nvSpPr>
        <p:spPr>
          <a:xfrm rot="-2194829">
            <a:off x="14330324" y="2723000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0" y="0"/>
                </a:lnTo>
                <a:lnTo>
                  <a:pt x="1598900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DAAC8B6A-A1F5-A1EC-16E4-CC68083A62D2}"/>
              </a:ext>
            </a:extLst>
          </p:cNvPr>
          <p:cNvSpPr/>
          <p:nvPr/>
        </p:nvSpPr>
        <p:spPr>
          <a:xfrm rot="-2194829">
            <a:off x="974753" y="480046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0" y="0"/>
                </a:lnTo>
                <a:lnTo>
                  <a:pt x="1598900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ADD69F43-55EB-DC9C-DF68-B407981F52DA}"/>
              </a:ext>
            </a:extLst>
          </p:cNvPr>
          <p:cNvSpPr/>
          <p:nvPr/>
        </p:nvSpPr>
        <p:spPr>
          <a:xfrm rot="-2194829">
            <a:off x="16354733" y="-6994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1" y="0"/>
                </a:lnTo>
                <a:lnTo>
                  <a:pt x="1598901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9D732CA6-6EFE-3798-3FA9-000F0D7AD7FE}"/>
              </a:ext>
            </a:extLst>
          </p:cNvPr>
          <p:cNvSpPr/>
          <p:nvPr/>
        </p:nvSpPr>
        <p:spPr>
          <a:xfrm flipH="1">
            <a:off x="12700556" y="5536395"/>
            <a:ext cx="4292044" cy="3251223"/>
          </a:xfrm>
          <a:custGeom>
            <a:avLst/>
            <a:gdLst/>
            <a:ahLst/>
            <a:cxnLst/>
            <a:rect l="l" t="t" r="r" b="b"/>
            <a:pathLst>
              <a:path w="4292044" h="3251223">
                <a:moveTo>
                  <a:pt x="4292044" y="0"/>
                </a:moveTo>
                <a:lnTo>
                  <a:pt x="0" y="0"/>
                </a:lnTo>
                <a:lnTo>
                  <a:pt x="0" y="3251224"/>
                </a:lnTo>
                <a:lnTo>
                  <a:pt x="4292044" y="3251224"/>
                </a:lnTo>
                <a:lnTo>
                  <a:pt x="429204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5A6867A8-C9B0-0DCA-D3EB-322597934C8F}"/>
              </a:ext>
            </a:extLst>
          </p:cNvPr>
          <p:cNvSpPr/>
          <p:nvPr/>
        </p:nvSpPr>
        <p:spPr>
          <a:xfrm>
            <a:off x="0" y="6889836"/>
            <a:ext cx="4292044" cy="3251223"/>
          </a:xfrm>
          <a:custGeom>
            <a:avLst/>
            <a:gdLst/>
            <a:ahLst/>
            <a:cxnLst/>
            <a:rect l="l" t="t" r="r" b="b"/>
            <a:pathLst>
              <a:path w="4292044" h="3251223">
                <a:moveTo>
                  <a:pt x="0" y="0"/>
                </a:moveTo>
                <a:lnTo>
                  <a:pt x="4292044" y="0"/>
                </a:lnTo>
                <a:lnTo>
                  <a:pt x="4292044" y="3251224"/>
                </a:lnTo>
                <a:lnTo>
                  <a:pt x="0" y="32512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7389C319-4AB8-0D3C-BCC8-501B123C7FE1}"/>
              </a:ext>
            </a:extLst>
          </p:cNvPr>
          <p:cNvSpPr/>
          <p:nvPr/>
        </p:nvSpPr>
        <p:spPr>
          <a:xfrm>
            <a:off x="152399" y="342900"/>
            <a:ext cx="17373601" cy="70866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8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DAO CHO </a:t>
            </a:r>
            <a:r>
              <a:rPr lang="en-US" sz="8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396991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3333" b="-333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3639B081-1301-AE99-B32D-25DF816E685F}"/>
              </a:ext>
            </a:extLst>
          </p:cNvPr>
          <p:cNvSpPr/>
          <p:nvPr/>
        </p:nvSpPr>
        <p:spPr>
          <a:xfrm rot="-2194829">
            <a:off x="1570066" y="3546959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0" y="0"/>
                </a:lnTo>
                <a:lnTo>
                  <a:pt x="1598900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C8475A8E-E7AB-D395-EDFC-DCBCDD3DDB66}"/>
              </a:ext>
            </a:extLst>
          </p:cNvPr>
          <p:cNvSpPr/>
          <p:nvPr/>
        </p:nvSpPr>
        <p:spPr>
          <a:xfrm rot="-2194829">
            <a:off x="11905383" y="354062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0" y="0"/>
                </a:lnTo>
                <a:lnTo>
                  <a:pt x="1598900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C65AA26D-4EAA-B4F9-CF7C-C0D7489A3A22}"/>
              </a:ext>
            </a:extLst>
          </p:cNvPr>
          <p:cNvSpPr/>
          <p:nvPr/>
        </p:nvSpPr>
        <p:spPr>
          <a:xfrm rot="-2194829">
            <a:off x="16026967" y="803239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1" y="0"/>
                </a:lnTo>
                <a:lnTo>
                  <a:pt x="1598901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EFD33531-9DB5-F548-126C-DB6A83933EB7}"/>
              </a:ext>
            </a:extLst>
          </p:cNvPr>
          <p:cNvSpPr/>
          <p:nvPr/>
        </p:nvSpPr>
        <p:spPr>
          <a:xfrm flipH="1">
            <a:off x="13995956" y="6889836"/>
            <a:ext cx="4292044" cy="3251223"/>
          </a:xfrm>
          <a:custGeom>
            <a:avLst/>
            <a:gdLst/>
            <a:ahLst/>
            <a:cxnLst/>
            <a:rect l="l" t="t" r="r" b="b"/>
            <a:pathLst>
              <a:path w="4292044" h="3251223">
                <a:moveTo>
                  <a:pt x="4292044" y="0"/>
                </a:moveTo>
                <a:lnTo>
                  <a:pt x="0" y="0"/>
                </a:lnTo>
                <a:lnTo>
                  <a:pt x="0" y="3251224"/>
                </a:lnTo>
                <a:lnTo>
                  <a:pt x="4292044" y="3251224"/>
                </a:lnTo>
                <a:lnTo>
                  <a:pt x="429204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B0D3E2B5-7CBE-E8B3-2DE7-31CB8ACBFF83}"/>
              </a:ext>
            </a:extLst>
          </p:cNvPr>
          <p:cNvSpPr/>
          <p:nvPr/>
        </p:nvSpPr>
        <p:spPr>
          <a:xfrm>
            <a:off x="0" y="6889836"/>
            <a:ext cx="4292044" cy="3251223"/>
          </a:xfrm>
          <a:custGeom>
            <a:avLst/>
            <a:gdLst/>
            <a:ahLst/>
            <a:cxnLst/>
            <a:rect l="l" t="t" r="r" b="b"/>
            <a:pathLst>
              <a:path w="4292044" h="3251223">
                <a:moveTo>
                  <a:pt x="0" y="0"/>
                </a:moveTo>
                <a:lnTo>
                  <a:pt x="4292044" y="0"/>
                </a:lnTo>
                <a:lnTo>
                  <a:pt x="4292044" y="3251224"/>
                </a:lnTo>
                <a:lnTo>
                  <a:pt x="0" y="32512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BCF0E8-04D5-5ACB-4709-3AFE9996E4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3900"/>
            <a:ext cx="18288000" cy="1135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3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B4F826C-B64A-4524-E489-9BEF3BCECCF4}"/>
              </a:ext>
            </a:extLst>
          </p:cNvPr>
          <p:cNvSpPr/>
          <p:nvPr/>
        </p:nvSpPr>
        <p:spPr>
          <a:xfrm>
            <a:off x="0" y="15864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3857DF6-1680-F40F-0360-C8027C0CFE43}"/>
              </a:ext>
            </a:extLst>
          </p:cNvPr>
          <p:cNvSpPr/>
          <p:nvPr/>
        </p:nvSpPr>
        <p:spPr>
          <a:xfrm>
            <a:off x="4572000" y="835958"/>
            <a:ext cx="8132835" cy="6898342"/>
          </a:xfrm>
          <a:custGeom>
            <a:avLst/>
            <a:gdLst/>
            <a:ahLst/>
            <a:cxnLst/>
            <a:rect l="l" t="t" r="r" b="b"/>
            <a:pathLst>
              <a:path w="9885435" h="4459679">
                <a:moveTo>
                  <a:pt x="0" y="0"/>
                </a:moveTo>
                <a:lnTo>
                  <a:pt x="9885435" y="0"/>
                </a:lnTo>
                <a:lnTo>
                  <a:pt x="9885435" y="4459679"/>
                </a:lnTo>
                <a:lnTo>
                  <a:pt x="0" y="44596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ctr"/>
            <a:r>
              <a: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chi chành chành</a:t>
            </a:r>
          </a:p>
          <a:p>
            <a:pPr algn="ctr"/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chi chành chành</a:t>
            </a:r>
            <a:b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đanh thổi lửa</a:t>
            </a:r>
            <a:b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ngựa chết trương</a:t>
            </a:r>
            <a:b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vương ngũ đế</a:t>
            </a:r>
            <a:b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Bắt dế đi tìm</a:t>
            </a:r>
            <a:b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Ù à ù ập!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FBBEB399-B068-3525-CE1B-31F13951D930}"/>
              </a:ext>
            </a:extLst>
          </p:cNvPr>
          <p:cNvSpPr/>
          <p:nvPr/>
        </p:nvSpPr>
        <p:spPr>
          <a:xfrm rot="-2194829">
            <a:off x="13516785" y="1519212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0" y="0"/>
                </a:lnTo>
                <a:lnTo>
                  <a:pt x="1598900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964B8AA5-1872-C30E-C8AD-2E2FCAC6E9B3}"/>
              </a:ext>
            </a:extLst>
          </p:cNvPr>
          <p:cNvSpPr/>
          <p:nvPr/>
        </p:nvSpPr>
        <p:spPr>
          <a:xfrm rot="-2194829">
            <a:off x="1825193" y="1600666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0" y="0"/>
                </a:lnTo>
                <a:lnTo>
                  <a:pt x="1598900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4D090A90-B02F-B4DE-A592-60E272DE8B1B}"/>
              </a:ext>
            </a:extLst>
          </p:cNvPr>
          <p:cNvSpPr/>
          <p:nvPr/>
        </p:nvSpPr>
        <p:spPr>
          <a:xfrm rot="-2194829">
            <a:off x="16026967" y="803239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1" y="0"/>
                </a:lnTo>
                <a:lnTo>
                  <a:pt x="1598901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D6CC1B2B-8046-C732-0B44-5062A5ADF2E5}"/>
              </a:ext>
            </a:extLst>
          </p:cNvPr>
          <p:cNvSpPr/>
          <p:nvPr/>
        </p:nvSpPr>
        <p:spPr>
          <a:xfrm flipH="1">
            <a:off x="13995956" y="6889836"/>
            <a:ext cx="4292044" cy="3251223"/>
          </a:xfrm>
          <a:custGeom>
            <a:avLst/>
            <a:gdLst/>
            <a:ahLst/>
            <a:cxnLst/>
            <a:rect l="l" t="t" r="r" b="b"/>
            <a:pathLst>
              <a:path w="4292044" h="3251223">
                <a:moveTo>
                  <a:pt x="4292044" y="0"/>
                </a:moveTo>
                <a:lnTo>
                  <a:pt x="0" y="0"/>
                </a:lnTo>
                <a:lnTo>
                  <a:pt x="0" y="3251224"/>
                </a:lnTo>
                <a:lnTo>
                  <a:pt x="4292044" y="3251224"/>
                </a:lnTo>
                <a:lnTo>
                  <a:pt x="4292044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03744C90-57AA-609F-218B-F04190B097BD}"/>
              </a:ext>
            </a:extLst>
          </p:cNvPr>
          <p:cNvSpPr/>
          <p:nvPr/>
        </p:nvSpPr>
        <p:spPr>
          <a:xfrm>
            <a:off x="0" y="6889836"/>
            <a:ext cx="4292044" cy="3251223"/>
          </a:xfrm>
          <a:custGeom>
            <a:avLst/>
            <a:gdLst/>
            <a:ahLst/>
            <a:cxnLst/>
            <a:rect l="l" t="t" r="r" b="b"/>
            <a:pathLst>
              <a:path w="4292044" h="3251223">
                <a:moveTo>
                  <a:pt x="0" y="0"/>
                </a:moveTo>
                <a:lnTo>
                  <a:pt x="4292044" y="0"/>
                </a:lnTo>
                <a:lnTo>
                  <a:pt x="4292044" y="3251224"/>
                </a:lnTo>
                <a:lnTo>
                  <a:pt x="0" y="32512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5090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E8DCC32-FFCC-FF66-11F1-988D2684DF5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2C405B1-3740-A39E-C83C-EC4B7EA329AF}"/>
              </a:ext>
            </a:extLst>
          </p:cNvPr>
          <p:cNvSpPr/>
          <p:nvPr/>
        </p:nvSpPr>
        <p:spPr>
          <a:xfrm>
            <a:off x="4572000" y="835958"/>
            <a:ext cx="8132835" cy="6898342"/>
          </a:xfrm>
          <a:custGeom>
            <a:avLst/>
            <a:gdLst/>
            <a:ahLst/>
            <a:cxnLst/>
            <a:rect l="l" t="t" r="r" b="b"/>
            <a:pathLst>
              <a:path w="9885435" h="4459679">
                <a:moveTo>
                  <a:pt x="0" y="0"/>
                </a:moveTo>
                <a:lnTo>
                  <a:pt x="9885435" y="0"/>
                </a:lnTo>
                <a:lnTo>
                  <a:pt x="9885435" y="4459679"/>
                </a:lnTo>
                <a:lnTo>
                  <a:pt x="0" y="44596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D63854F2-DAAF-158C-B9A9-1C5519848270}"/>
              </a:ext>
            </a:extLst>
          </p:cNvPr>
          <p:cNvSpPr/>
          <p:nvPr/>
        </p:nvSpPr>
        <p:spPr>
          <a:xfrm rot="-2194829">
            <a:off x="13516785" y="1519212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0" y="0"/>
                </a:lnTo>
                <a:lnTo>
                  <a:pt x="1598900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5553271A-3E56-99FE-6A56-5FEAE5B34DE4}"/>
              </a:ext>
            </a:extLst>
          </p:cNvPr>
          <p:cNvSpPr/>
          <p:nvPr/>
        </p:nvSpPr>
        <p:spPr>
          <a:xfrm rot="-2194829">
            <a:off x="11005194" y="803239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0" y="0"/>
                </a:lnTo>
                <a:lnTo>
                  <a:pt x="1598900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26712C8A-15C5-E3CA-116E-C3D0C235B315}"/>
              </a:ext>
            </a:extLst>
          </p:cNvPr>
          <p:cNvSpPr/>
          <p:nvPr/>
        </p:nvSpPr>
        <p:spPr>
          <a:xfrm rot="-2194829">
            <a:off x="16026967" y="803239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1" y="0"/>
                </a:lnTo>
                <a:lnTo>
                  <a:pt x="1598901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37973CEB-B61F-2178-5E0F-49F4A6A144B3}"/>
              </a:ext>
            </a:extLst>
          </p:cNvPr>
          <p:cNvSpPr/>
          <p:nvPr/>
        </p:nvSpPr>
        <p:spPr>
          <a:xfrm flipH="1">
            <a:off x="13995956" y="6889836"/>
            <a:ext cx="4292044" cy="3251223"/>
          </a:xfrm>
          <a:custGeom>
            <a:avLst/>
            <a:gdLst/>
            <a:ahLst/>
            <a:cxnLst/>
            <a:rect l="l" t="t" r="r" b="b"/>
            <a:pathLst>
              <a:path w="4292044" h="3251223">
                <a:moveTo>
                  <a:pt x="4292044" y="0"/>
                </a:moveTo>
                <a:lnTo>
                  <a:pt x="0" y="0"/>
                </a:lnTo>
                <a:lnTo>
                  <a:pt x="0" y="3251224"/>
                </a:lnTo>
                <a:lnTo>
                  <a:pt x="4292044" y="3251224"/>
                </a:lnTo>
                <a:lnTo>
                  <a:pt x="4292044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41884CD9-5415-1326-AB47-E7EC5696BB50}"/>
              </a:ext>
            </a:extLst>
          </p:cNvPr>
          <p:cNvSpPr/>
          <p:nvPr/>
        </p:nvSpPr>
        <p:spPr>
          <a:xfrm>
            <a:off x="0" y="6889836"/>
            <a:ext cx="4292044" cy="3251223"/>
          </a:xfrm>
          <a:custGeom>
            <a:avLst/>
            <a:gdLst/>
            <a:ahLst/>
            <a:cxnLst/>
            <a:rect l="l" t="t" r="r" b="b"/>
            <a:pathLst>
              <a:path w="4292044" h="3251223">
                <a:moveTo>
                  <a:pt x="0" y="0"/>
                </a:moveTo>
                <a:lnTo>
                  <a:pt x="4292044" y="0"/>
                </a:lnTo>
                <a:lnTo>
                  <a:pt x="4292044" y="3251224"/>
                </a:lnTo>
                <a:lnTo>
                  <a:pt x="0" y="32512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DE976D-6803-A193-545F-347DDC5975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900"/>
            <a:ext cx="18288000" cy="1062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3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326E74F-64C6-A92F-B0C9-CDB987EB363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D975E52-E649-6132-14BD-FAD5818FB354}"/>
              </a:ext>
            </a:extLst>
          </p:cNvPr>
          <p:cNvSpPr/>
          <p:nvPr/>
        </p:nvSpPr>
        <p:spPr>
          <a:xfrm>
            <a:off x="4572000" y="835958"/>
            <a:ext cx="8132835" cy="6898342"/>
          </a:xfrm>
          <a:custGeom>
            <a:avLst/>
            <a:gdLst/>
            <a:ahLst/>
            <a:cxnLst/>
            <a:rect l="l" t="t" r="r" b="b"/>
            <a:pathLst>
              <a:path w="9885435" h="4459679">
                <a:moveTo>
                  <a:pt x="0" y="0"/>
                </a:moveTo>
                <a:lnTo>
                  <a:pt x="9885435" y="0"/>
                </a:lnTo>
                <a:lnTo>
                  <a:pt x="9885435" y="4459679"/>
                </a:lnTo>
                <a:lnTo>
                  <a:pt x="0" y="44596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14A1271D-D48F-2997-20CD-4E80E75BD941}"/>
              </a:ext>
            </a:extLst>
          </p:cNvPr>
          <p:cNvSpPr/>
          <p:nvPr/>
        </p:nvSpPr>
        <p:spPr>
          <a:xfrm rot="-2194829">
            <a:off x="13516785" y="1519212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0" y="0"/>
                </a:lnTo>
                <a:lnTo>
                  <a:pt x="1598900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BB28A367-83B3-0B95-956E-AC724458F954}"/>
              </a:ext>
            </a:extLst>
          </p:cNvPr>
          <p:cNvSpPr/>
          <p:nvPr/>
        </p:nvSpPr>
        <p:spPr>
          <a:xfrm rot="-2194829">
            <a:off x="11005194" y="803239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0" y="0"/>
                </a:lnTo>
                <a:lnTo>
                  <a:pt x="1598900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EBBD6425-A981-61D6-2031-AF0CD4AEF050}"/>
              </a:ext>
            </a:extLst>
          </p:cNvPr>
          <p:cNvSpPr/>
          <p:nvPr/>
        </p:nvSpPr>
        <p:spPr>
          <a:xfrm rot="-2194829">
            <a:off x="16026967" y="803239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1" y="0"/>
                </a:lnTo>
                <a:lnTo>
                  <a:pt x="1598901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4FC274B3-0F15-D2E5-03B8-DD69D1F348A4}"/>
              </a:ext>
            </a:extLst>
          </p:cNvPr>
          <p:cNvSpPr/>
          <p:nvPr/>
        </p:nvSpPr>
        <p:spPr>
          <a:xfrm flipH="1">
            <a:off x="13995956" y="6889836"/>
            <a:ext cx="4292044" cy="3251223"/>
          </a:xfrm>
          <a:custGeom>
            <a:avLst/>
            <a:gdLst/>
            <a:ahLst/>
            <a:cxnLst/>
            <a:rect l="l" t="t" r="r" b="b"/>
            <a:pathLst>
              <a:path w="4292044" h="3251223">
                <a:moveTo>
                  <a:pt x="4292044" y="0"/>
                </a:moveTo>
                <a:lnTo>
                  <a:pt x="0" y="0"/>
                </a:lnTo>
                <a:lnTo>
                  <a:pt x="0" y="3251224"/>
                </a:lnTo>
                <a:lnTo>
                  <a:pt x="4292044" y="3251224"/>
                </a:lnTo>
                <a:lnTo>
                  <a:pt x="4292044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876CE06C-0ABA-896C-CA55-C2DCCF64649B}"/>
              </a:ext>
            </a:extLst>
          </p:cNvPr>
          <p:cNvSpPr/>
          <p:nvPr/>
        </p:nvSpPr>
        <p:spPr>
          <a:xfrm>
            <a:off x="0" y="6889836"/>
            <a:ext cx="4292044" cy="3251223"/>
          </a:xfrm>
          <a:custGeom>
            <a:avLst/>
            <a:gdLst/>
            <a:ahLst/>
            <a:cxnLst/>
            <a:rect l="l" t="t" r="r" b="b"/>
            <a:pathLst>
              <a:path w="4292044" h="3251223">
                <a:moveTo>
                  <a:pt x="0" y="0"/>
                </a:moveTo>
                <a:lnTo>
                  <a:pt x="4292044" y="0"/>
                </a:lnTo>
                <a:lnTo>
                  <a:pt x="4292044" y="3251224"/>
                </a:lnTo>
                <a:lnTo>
                  <a:pt x="0" y="32512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23E5A4-7F9E-1547-D38E-38A0AF605B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49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33BCFFF-7676-956B-981D-B877BA5020CE}"/>
              </a:ext>
            </a:extLst>
          </p:cNvPr>
          <p:cNvSpPr/>
          <p:nvPr/>
        </p:nvSpPr>
        <p:spPr>
          <a:xfrm>
            <a:off x="0" y="-1995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5F8CD86-61B2-CBDA-D9F2-A32BB017E85A}"/>
              </a:ext>
            </a:extLst>
          </p:cNvPr>
          <p:cNvSpPr/>
          <p:nvPr/>
        </p:nvSpPr>
        <p:spPr>
          <a:xfrm>
            <a:off x="4572000" y="835958"/>
            <a:ext cx="8132835" cy="9031942"/>
          </a:xfrm>
          <a:custGeom>
            <a:avLst/>
            <a:gdLst/>
            <a:ahLst/>
            <a:cxnLst/>
            <a:rect l="l" t="t" r="r" b="b"/>
            <a:pathLst>
              <a:path w="9885435" h="4459679">
                <a:moveTo>
                  <a:pt x="0" y="0"/>
                </a:moveTo>
                <a:lnTo>
                  <a:pt x="9885435" y="0"/>
                </a:lnTo>
                <a:lnTo>
                  <a:pt x="9885435" y="4459679"/>
                </a:lnTo>
                <a:lnTo>
                  <a:pt x="0" y="44596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QUÁN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Đi cầu đi quán</a:t>
            </a:r>
            <a:b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bán lợn con</a:t>
            </a:r>
            <a:b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mua cái xoong</a:t>
            </a:r>
            <a:b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Đem về đun nấu</a:t>
            </a:r>
            <a:b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Mua quả dưa hấu</a:t>
            </a:r>
            <a:b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biếu ông bà</a:t>
            </a:r>
            <a:b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Mua một đàn gà</a:t>
            </a:r>
            <a:b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cho ăn thóc</a:t>
            </a:r>
            <a:b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Mua lược chải tóc</a:t>
            </a:r>
            <a:b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Mua cặp gài đầu</a:t>
            </a:r>
            <a:b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mau về mau</a:t>
            </a:r>
            <a:b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Kẻo trời sắp tối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9F4AB416-A56E-1CD5-6AFE-C8B67AA54013}"/>
              </a:ext>
            </a:extLst>
          </p:cNvPr>
          <p:cNvSpPr/>
          <p:nvPr/>
        </p:nvSpPr>
        <p:spPr>
          <a:xfrm rot="-2194829">
            <a:off x="13516785" y="1519212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0" y="0"/>
                </a:lnTo>
                <a:lnTo>
                  <a:pt x="1598900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DA942866-381A-4FDC-A431-3A7A7DFFD608}"/>
              </a:ext>
            </a:extLst>
          </p:cNvPr>
          <p:cNvSpPr/>
          <p:nvPr/>
        </p:nvSpPr>
        <p:spPr>
          <a:xfrm rot="-2194829">
            <a:off x="15342527" y="4023568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0" y="0"/>
                </a:lnTo>
                <a:lnTo>
                  <a:pt x="1598900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FAEB6BC1-A1DE-E59A-87A9-AEC460C385D6}"/>
              </a:ext>
            </a:extLst>
          </p:cNvPr>
          <p:cNvSpPr/>
          <p:nvPr/>
        </p:nvSpPr>
        <p:spPr>
          <a:xfrm rot="-2194829">
            <a:off x="16026967" y="803239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1" y="0"/>
                </a:lnTo>
                <a:lnTo>
                  <a:pt x="1598901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B1A2F30D-8777-5864-A14B-94371148CDE9}"/>
              </a:ext>
            </a:extLst>
          </p:cNvPr>
          <p:cNvSpPr/>
          <p:nvPr/>
        </p:nvSpPr>
        <p:spPr>
          <a:xfrm flipH="1">
            <a:off x="13995956" y="6889836"/>
            <a:ext cx="4292044" cy="3251223"/>
          </a:xfrm>
          <a:custGeom>
            <a:avLst/>
            <a:gdLst/>
            <a:ahLst/>
            <a:cxnLst/>
            <a:rect l="l" t="t" r="r" b="b"/>
            <a:pathLst>
              <a:path w="4292044" h="3251223">
                <a:moveTo>
                  <a:pt x="4292044" y="0"/>
                </a:moveTo>
                <a:lnTo>
                  <a:pt x="0" y="0"/>
                </a:lnTo>
                <a:lnTo>
                  <a:pt x="0" y="3251224"/>
                </a:lnTo>
                <a:lnTo>
                  <a:pt x="4292044" y="3251224"/>
                </a:lnTo>
                <a:lnTo>
                  <a:pt x="4292044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5C915E88-12D9-CCE8-7FB3-44B2F62F40B7}"/>
              </a:ext>
            </a:extLst>
          </p:cNvPr>
          <p:cNvSpPr/>
          <p:nvPr/>
        </p:nvSpPr>
        <p:spPr>
          <a:xfrm>
            <a:off x="0" y="6889836"/>
            <a:ext cx="4292044" cy="3251223"/>
          </a:xfrm>
          <a:custGeom>
            <a:avLst/>
            <a:gdLst/>
            <a:ahLst/>
            <a:cxnLst/>
            <a:rect l="l" t="t" r="r" b="b"/>
            <a:pathLst>
              <a:path w="4292044" h="3251223">
                <a:moveTo>
                  <a:pt x="0" y="0"/>
                </a:moveTo>
                <a:lnTo>
                  <a:pt x="4292044" y="0"/>
                </a:lnTo>
                <a:lnTo>
                  <a:pt x="4292044" y="3251224"/>
                </a:lnTo>
                <a:lnTo>
                  <a:pt x="0" y="32512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27542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7CB11C0-076F-E0F2-CFBB-7004F24E44C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7B5A412-E71F-6844-8403-CB4F3168FAC9}"/>
              </a:ext>
            </a:extLst>
          </p:cNvPr>
          <p:cNvSpPr/>
          <p:nvPr/>
        </p:nvSpPr>
        <p:spPr>
          <a:xfrm>
            <a:off x="4572000" y="835958"/>
            <a:ext cx="8132835" cy="8803342"/>
          </a:xfrm>
          <a:custGeom>
            <a:avLst/>
            <a:gdLst/>
            <a:ahLst/>
            <a:cxnLst/>
            <a:rect l="l" t="t" r="r" b="b"/>
            <a:pathLst>
              <a:path w="9885435" h="4459679">
                <a:moveTo>
                  <a:pt x="0" y="0"/>
                </a:moveTo>
                <a:lnTo>
                  <a:pt x="9885435" y="0"/>
                </a:lnTo>
                <a:lnTo>
                  <a:pt x="9885435" y="4459679"/>
                </a:lnTo>
                <a:lnTo>
                  <a:pt x="0" y="44596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xoan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Hễ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sỗ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11FA9B37-EAA6-C8A7-6728-4AB4070B8149}"/>
              </a:ext>
            </a:extLst>
          </p:cNvPr>
          <p:cNvSpPr/>
          <p:nvPr/>
        </p:nvSpPr>
        <p:spPr>
          <a:xfrm rot="-2194829">
            <a:off x="13516785" y="1519212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0" y="0"/>
                </a:lnTo>
                <a:lnTo>
                  <a:pt x="1598900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D2615B71-E954-1D57-A3B6-3BB5BFD5CAA1}"/>
              </a:ext>
            </a:extLst>
          </p:cNvPr>
          <p:cNvSpPr/>
          <p:nvPr/>
        </p:nvSpPr>
        <p:spPr>
          <a:xfrm rot="-2194829">
            <a:off x="11005194" y="803239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0" y="0"/>
                </a:lnTo>
                <a:lnTo>
                  <a:pt x="1598900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A7D2300D-878D-0239-53F3-046D814FB736}"/>
              </a:ext>
            </a:extLst>
          </p:cNvPr>
          <p:cNvSpPr/>
          <p:nvPr/>
        </p:nvSpPr>
        <p:spPr>
          <a:xfrm rot="-2194829">
            <a:off x="16026967" y="803239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1" y="0"/>
                </a:lnTo>
                <a:lnTo>
                  <a:pt x="1598901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F5EDE04F-FFE5-EAED-B659-D406B9FFBBC6}"/>
              </a:ext>
            </a:extLst>
          </p:cNvPr>
          <p:cNvSpPr/>
          <p:nvPr/>
        </p:nvSpPr>
        <p:spPr>
          <a:xfrm flipH="1">
            <a:off x="13995956" y="6889836"/>
            <a:ext cx="4292044" cy="3251223"/>
          </a:xfrm>
          <a:custGeom>
            <a:avLst/>
            <a:gdLst/>
            <a:ahLst/>
            <a:cxnLst/>
            <a:rect l="l" t="t" r="r" b="b"/>
            <a:pathLst>
              <a:path w="4292044" h="3251223">
                <a:moveTo>
                  <a:pt x="4292044" y="0"/>
                </a:moveTo>
                <a:lnTo>
                  <a:pt x="0" y="0"/>
                </a:lnTo>
                <a:lnTo>
                  <a:pt x="0" y="3251224"/>
                </a:lnTo>
                <a:lnTo>
                  <a:pt x="4292044" y="3251224"/>
                </a:lnTo>
                <a:lnTo>
                  <a:pt x="4292044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BE0CA6E4-0650-DCEA-7054-6E82B060E736}"/>
              </a:ext>
            </a:extLst>
          </p:cNvPr>
          <p:cNvSpPr/>
          <p:nvPr/>
        </p:nvSpPr>
        <p:spPr>
          <a:xfrm>
            <a:off x="0" y="6889836"/>
            <a:ext cx="4292044" cy="3251223"/>
          </a:xfrm>
          <a:custGeom>
            <a:avLst/>
            <a:gdLst/>
            <a:ahLst/>
            <a:cxnLst/>
            <a:rect l="l" t="t" r="r" b="b"/>
            <a:pathLst>
              <a:path w="4292044" h="3251223">
                <a:moveTo>
                  <a:pt x="0" y="0"/>
                </a:moveTo>
                <a:lnTo>
                  <a:pt x="4292044" y="0"/>
                </a:lnTo>
                <a:lnTo>
                  <a:pt x="4292044" y="3251224"/>
                </a:lnTo>
                <a:lnTo>
                  <a:pt x="0" y="32512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15156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367611" y="4091183"/>
            <a:ext cx="9552778" cy="180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42"/>
              </a:lnSpc>
              <a:spcBef>
                <a:spcPct val="0"/>
              </a:spcBef>
            </a:pPr>
            <a:r>
              <a:rPr lang="en-US" sz="10959" dirty="0">
                <a:solidFill>
                  <a:srgbClr val="F4BC1A"/>
                </a:solidFill>
                <a:latin typeface="Fredoka"/>
                <a:ea typeface="Fredoka"/>
                <a:cs typeface="Fredoka"/>
                <a:sym typeface="Fredoka"/>
              </a:rPr>
              <a:t>Thank you !</a:t>
            </a:r>
          </a:p>
        </p:txBody>
      </p:sp>
      <p:sp>
        <p:nvSpPr>
          <p:cNvPr id="4" name="Freeform 4"/>
          <p:cNvSpPr/>
          <p:nvPr/>
        </p:nvSpPr>
        <p:spPr>
          <a:xfrm>
            <a:off x="356756" y="6409716"/>
            <a:ext cx="5786991" cy="3877284"/>
          </a:xfrm>
          <a:custGeom>
            <a:avLst/>
            <a:gdLst/>
            <a:ahLst/>
            <a:cxnLst/>
            <a:rect l="l" t="t" r="r" b="b"/>
            <a:pathLst>
              <a:path w="5786991" h="3877284">
                <a:moveTo>
                  <a:pt x="0" y="0"/>
                </a:moveTo>
                <a:lnTo>
                  <a:pt x="5786992" y="0"/>
                </a:lnTo>
                <a:lnTo>
                  <a:pt x="5786992" y="3877284"/>
                </a:lnTo>
                <a:lnTo>
                  <a:pt x="0" y="38772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0205">
            <a:off x="12676033" y="222401"/>
            <a:ext cx="4925940" cy="4989442"/>
          </a:xfrm>
          <a:custGeom>
            <a:avLst/>
            <a:gdLst/>
            <a:ahLst/>
            <a:cxnLst/>
            <a:rect l="l" t="t" r="r" b="b"/>
            <a:pathLst>
              <a:path w="4925940" h="4989442">
                <a:moveTo>
                  <a:pt x="0" y="0"/>
                </a:moveTo>
                <a:lnTo>
                  <a:pt x="4925940" y="0"/>
                </a:lnTo>
                <a:lnTo>
                  <a:pt x="4925940" y="4989442"/>
                </a:lnTo>
                <a:lnTo>
                  <a:pt x="0" y="49894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194829">
            <a:off x="3568865" y="1597702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1" y="0"/>
                </a:lnTo>
                <a:lnTo>
                  <a:pt x="1598901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194829">
            <a:off x="1057274" y="881728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1" y="0"/>
                </a:lnTo>
                <a:lnTo>
                  <a:pt x="1598901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194829">
            <a:off x="6079047" y="881728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1" y="0"/>
                </a:lnTo>
                <a:lnTo>
                  <a:pt x="1598901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3995956" y="6889836"/>
            <a:ext cx="4292044" cy="3251223"/>
          </a:xfrm>
          <a:custGeom>
            <a:avLst/>
            <a:gdLst/>
            <a:ahLst/>
            <a:cxnLst/>
            <a:rect l="l" t="t" r="r" b="b"/>
            <a:pathLst>
              <a:path w="4292044" h="3251223">
                <a:moveTo>
                  <a:pt x="4292044" y="0"/>
                </a:moveTo>
                <a:lnTo>
                  <a:pt x="0" y="0"/>
                </a:lnTo>
                <a:lnTo>
                  <a:pt x="0" y="3251224"/>
                </a:lnTo>
                <a:lnTo>
                  <a:pt x="4292044" y="3251224"/>
                </a:lnTo>
                <a:lnTo>
                  <a:pt x="429204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8822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</p:sp>
      <p:sp>
        <p:nvSpPr>
          <p:cNvPr id="11" name="Freeform 11"/>
          <p:cNvSpPr/>
          <p:nvPr/>
        </p:nvSpPr>
        <p:spPr>
          <a:xfrm rot="-2194829">
            <a:off x="13516785" y="1519212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0" y="0"/>
                </a:lnTo>
                <a:lnTo>
                  <a:pt x="1598900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2194829">
            <a:off x="11005194" y="803239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0" y="0"/>
                </a:lnTo>
                <a:lnTo>
                  <a:pt x="1598900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194829">
            <a:off x="16026967" y="803239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1" y="0"/>
                </a:lnTo>
                <a:lnTo>
                  <a:pt x="1598901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928467" y="418003"/>
            <a:ext cx="9398275" cy="10264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base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THƠ: CÔ GIÁO CỦA EM</a:t>
            </a:r>
          </a:p>
          <a:p>
            <a:pPr algn="ctr" fontAlgn="base"/>
            <a:endParaRPr 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vi-VN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dạy em xếp hàng</a:t>
            </a:r>
          </a:p>
          <a:p>
            <a:pPr algn="ctr" fontAlgn="base"/>
            <a:r>
              <a:rPr lang="vi-VN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Bạn sau nhường bạn trước</a:t>
            </a:r>
          </a:p>
          <a:p>
            <a:pPr algn="ctr" fontAlgn="base"/>
            <a:r>
              <a:rPr lang="vi-VN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Cùng nhau đi đều bước</a:t>
            </a:r>
          </a:p>
          <a:p>
            <a:pPr algn="ctr" fontAlgn="base"/>
            <a:r>
              <a:rPr lang="vi-VN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 ngắn và ngiêm trang</a:t>
            </a:r>
          </a:p>
          <a:p>
            <a:pPr algn="ctr" fontAlgn="base"/>
            <a:r>
              <a:rPr lang="vi-VN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Chúng em ngồi thẳng hàng</a:t>
            </a:r>
          </a:p>
          <a:p>
            <a:pPr algn="ctr" fontAlgn="base"/>
            <a:r>
              <a:rPr lang="vi-VN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 chữ qua hình vẽ</a:t>
            </a:r>
          </a:p>
          <a:p>
            <a:pPr algn="ctr" fontAlgn="base"/>
            <a:r>
              <a:rPr lang="vi-VN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Chữ O hình tròn nhé</a:t>
            </a:r>
          </a:p>
          <a:p>
            <a:pPr algn="ctr" fontAlgn="base"/>
            <a:r>
              <a:rPr lang="vi-VN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Chữ Ô hình cái ô</a:t>
            </a:r>
          </a:p>
          <a:p>
            <a:pPr algn="ctr" fontAlgn="base"/>
            <a:r>
              <a:rPr lang="vi-VN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Rồi cô kể chuyện thỏ</a:t>
            </a:r>
          </a:p>
          <a:p>
            <a:pPr algn="ctr" fontAlgn="base"/>
            <a:r>
              <a:rPr lang="vi-VN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Chuyện bác Gấu, chuyện Voi</a:t>
            </a:r>
          </a:p>
          <a:p>
            <a:pPr algn="ctr" fontAlgn="base"/>
            <a:r>
              <a:rPr lang="vi-VN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Chuyện nhổ cây củ cải</a:t>
            </a:r>
          </a:p>
          <a:p>
            <a:pPr algn="ctr" fontAlgn="base"/>
            <a:r>
              <a:rPr lang="vi-VN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cả lớp cùng chơi.</a:t>
            </a:r>
          </a:p>
          <a:p>
            <a:pPr algn="ctr" fontAlgn="base"/>
            <a:r>
              <a:rPr lang="vi-VN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yêu cô giáo thế</a:t>
            </a:r>
          </a:p>
          <a:p>
            <a:pPr algn="ctr" fontAlgn="base"/>
            <a:r>
              <a:rPr lang="vi-VN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yêu mẹ của em</a:t>
            </a:r>
          </a:p>
          <a:p>
            <a:pPr algn="ctr" fontAlgn="base"/>
            <a:r>
              <a:rPr lang="vi-VN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Thầm thì em gọi nhỏ:</a:t>
            </a:r>
          </a:p>
          <a:p>
            <a:pPr algn="ctr" fontAlgn="base"/>
            <a:r>
              <a:rPr lang="vi-VN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Cô giáo hiền của em”.</a:t>
            </a:r>
          </a:p>
          <a:p>
            <a:pPr algn="ctr"/>
            <a:br>
              <a:rPr lang="vi-VN" dirty="0"/>
            </a:br>
            <a:endParaRPr lang="en-US" sz="3499" dirty="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" name="Freeform 14"/>
          <p:cNvSpPr/>
          <p:nvPr/>
        </p:nvSpPr>
        <p:spPr>
          <a:xfrm flipH="1">
            <a:off x="13995956" y="6889836"/>
            <a:ext cx="4292044" cy="3251223"/>
          </a:xfrm>
          <a:custGeom>
            <a:avLst/>
            <a:gdLst/>
            <a:ahLst/>
            <a:cxnLst/>
            <a:rect l="l" t="t" r="r" b="b"/>
            <a:pathLst>
              <a:path w="4292044" h="3251223">
                <a:moveTo>
                  <a:pt x="4292044" y="0"/>
                </a:moveTo>
                <a:lnTo>
                  <a:pt x="0" y="0"/>
                </a:lnTo>
                <a:lnTo>
                  <a:pt x="0" y="3251224"/>
                </a:lnTo>
                <a:lnTo>
                  <a:pt x="4292044" y="3251224"/>
                </a:lnTo>
                <a:lnTo>
                  <a:pt x="429204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521482">
            <a:off x="229828" y="6755696"/>
            <a:ext cx="1597744" cy="1628371"/>
          </a:xfrm>
          <a:custGeom>
            <a:avLst/>
            <a:gdLst/>
            <a:ahLst/>
            <a:cxnLst/>
            <a:rect l="l" t="t" r="r" b="b"/>
            <a:pathLst>
              <a:path w="1597744" h="1628371">
                <a:moveTo>
                  <a:pt x="0" y="0"/>
                </a:moveTo>
                <a:lnTo>
                  <a:pt x="1597744" y="0"/>
                </a:lnTo>
                <a:lnTo>
                  <a:pt x="1597744" y="1628372"/>
                </a:lnTo>
                <a:lnTo>
                  <a:pt x="0" y="16283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74842" y="4982876"/>
            <a:ext cx="6963780" cy="4665732"/>
          </a:xfrm>
          <a:custGeom>
            <a:avLst/>
            <a:gdLst/>
            <a:ahLst/>
            <a:cxnLst/>
            <a:rect l="l" t="t" r="r" b="b"/>
            <a:pathLst>
              <a:path w="6963780" h="4665732">
                <a:moveTo>
                  <a:pt x="0" y="0"/>
                </a:moveTo>
                <a:lnTo>
                  <a:pt x="6963780" y="0"/>
                </a:lnTo>
                <a:lnTo>
                  <a:pt x="6963780" y="4665732"/>
                </a:lnTo>
                <a:lnTo>
                  <a:pt x="0" y="46657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 rot="-2194829">
            <a:off x="98505" y="354062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0" y="0"/>
                </a:lnTo>
                <a:lnTo>
                  <a:pt x="1598900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194829">
            <a:off x="12477682" y="1731405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0" y="0"/>
                </a:lnTo>
                <a:lnTo>
                  <a:pt x="1598900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2194829">
            <a:off x="16026967" y="803239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1" y="0"/>
                </a:lnTo>
                <a:lnTo>
                  <a:pt x="1598901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60766A-DCB9-851B-F434-DB1F80E08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912" y="852487"/>
            <a:ext cx="9020340" cy="879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52601" y="944100"/>
            <a:ext cx="7543800" cy="8695200"/>
          </a:xfrm>
          <a:custGeom>
            <a:avLst/>
            <a:gdLst/>
            <a:ahLst/>
            <a:cxnLst/>
            <a:rect l="l" t="t" r="r" b="b"/>
            <a:pathLst>
              <a:path w="9885435" h="4459679">
                <a:moveTo>
                  <a:pt x="0" y="0"/>
                </a:moveTo>
                <a:lnTo>
                  <a:pt x="9885435" y="0"/>
                </a:lnTo>
                <a:lnTo>
                  <a:pt x="9885435" y="4459679"/>
                </a:lnTo>
                <a:lnTo>
                  <a:pt x="0" y="44596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dirty="0">
                <a:latin typeface="+mj-lt"/>
              </a:rPr>
              <a:t>Mỗi sớm mai thức dậy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Mẹ đưa bé đến trường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Khoanh tay chào cô giáo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Cô khen: bé dễ thương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Mỗi chiều sau buổi học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Mẹ đón em sân trường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Đáp lời: Con chào mẹ!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Mẹ mỉm cười yêu thương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Mẹ và cô của bé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Là khoảng trời bao la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Cho ước mơ của bé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Bay cao và bay xa.</a:t>
            </a:r>
            <a:endParaRPr lang="en-US" sz="4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0" y="7339514"/>
            <a:ext cx="3891071" cy="2947486"/>
          </a:xfrm>
          <a:custGeom>
            <a:avLst/>
            <a:gdLst/>
            <a:ahLst/>
            <a:cxnLst/>
            <a:rect l="l" t="t" r="r" b="b"/>
            <a:pathLst>
              <a:path w="3891071" h="2947486">
                <a:moveTo>
                  <a:pt x="0" y="0"/>
                </a:moveTo>
                <a:lnTo>
                  <a:pt x="3891071" y="0"/>
                </a:lnTo>
                <a:lnTo>
                  <a:pt x="3891071" y="2947486"/>
                </a:lnTo>
                <a:lnTo>
                  <a:pt x="0" y="29474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0205">
            <a:off x="12676033" y="222401"/>
            <a:ext cx="4925940" cy="4989442"/>
          </a:xfrm>
          <a:custGeom>
            <a:avLst/>
            <a:gdLst/>
            <a:ahLst/>
            <a:cxnLst/>
            <a:rect l="l" t="t" r="r" b="b"/>
            <a:pathLst>
              <a:path w="4925940" h="4989442">
                <a:moveTo>
                  <a:pt x="0" y="0"/>
                </a:moveTo>
                <a:lnTo>
                  <a:pt x="4925940" y="0"/>
                </a:lnTo>
                <a:lnTo>
                  <a:pt x="4925940" y="4989442"/>
                </a:lnTo>
                <a:lnTo>
                  <a:pt x="0" y="49894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778909" y="7217228"/>
            <a:ext cx="2894725" cy="2888321"/>
          </a:xfrm>
          <a:custGeom>
            <a:avLst/>
            <a:gdLst/>
            <a:ahLst/>
            <a:cxnLst/>
            <a:rect l="l" t="t" r="r" b="b"/>
            <a:pathLst>
              <a:path w="2894725" h="2888321">
                <a:moveTo>
                  <a:pt x="0" y="0"/>
                </a:moveTo>
                <a:lnTo>
                  <a:pt x="2894725" y="0"/>
                </a:lnTo>
                <a:lnTo>
                  <a:pt x="2894725" y="2888321"/>
                </a:lnTo>
                <a:lnTo>
                  <a:pt x="0" y="288832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669106" y="7714529"/>
            <a:ext cx="1597744" cy="1628371"/>
          </a:xfrm>
          <a:custGeom>
            <a:avLst/>
            <a:gdLst/>
            <a:ahLst/>
            <a:cxnLst/>
            <a:rect l="l" t="t" r="r" b="b"/>
            <a:pathLst>
              <a:path w="1597744" h="1628371">
                <a:moveTo>
                  <a:pt x="0" y="0"/>
                </a:moveTo>
                <a:lnTo>
                  <a:pt x="1597743" y="0"/>
                </a:lnTo>
                <a:lnTo>
                  <a:pt x="1597743" y="1628371"/>
                </a:lnTo>
                <a:lnTo>
                  <a:pt x="0" y="162837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-2194829">
            <a:off x="694086" y="414321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0" y="0"/>
                </a:lnTo>
                <a:lnTo>
                  <a:pt x="1598900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194829">
            <a:off x="11005194" y="803239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0" y="0"/>
                </a:lnTo>
                <a:lnTo>
                  <a:pt x="1598900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194829">
            <a:off x="16026967" y="803239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1" y="0"/>
                </a:lnTo>
                <a:lnTo>
                  <a:pt x="1598901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3751335" y="6087480"/>
            <a:ext cx="4292044" cy="3251223"/>
          </a:xfrm>
          <a:custGeom>
            <a:avLst/>
            <a:gdLst/>
            <a:ahLst/>
            <a:cxnLst/>
            <a:rect l="l" t="t" r="r" b="b"/>
            <a:pathLst>
              <a:path w="4292044" h="3251223">
                <a:moveTo>
                  <a:pt x="4292044" y="0"/>
                </a:moveTo>
                <a:lnTo>
                  <a:pt x="0" y="0"/>
                </a:lnTo>
                <a:lnTo>
                  <a:pt x="0" y="3251224"/>
                </a:lnTo>
                <a:lnTo>
                  <a:pt x="4292044" y="3251224"/>
                </a:lnTo>
                <a:lnTo>
                  <a:pt x="4292044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452733" y="7060024"/>
            <a:ext cx="1597744" cy="1628371"/>
          </a:xfrm>
          <a:custGeom>
            <a:avLst/>
            <a:gdLst/>
            <a:ahLst/>
            <a:cxnLst/>
            <a:rect l="l" t="t" r="r" b="b"/>
            <a:pathLst>
              <a:path w="1597744" h="1628371">
                <a:moveTo>
                  <a:pt x="0" y="0"/>
                </a:moveTo>
                <a:lnTo>
                  <a:pt x="1597743" y="0"/>
                </a:lnTo>
                <a:lnTo>
                  <a:pt x="1597743" y="1628371"/>
                </a:lnTo>
                <a:lnTo>
                  <a:pt x="0" y="16283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AutoShape 6" descr="Ảnh đính kèm">
            <a:extLst>
              <a:ext uri="{FF2B5EF4-FFF2-40B4-BE49-F238E27FC236}">
                <a16:creationId xmlns:a16="http://schemas.microsoft.com/office/drawing/2014/main" id="{3001E347-8FA7-A40C-2C2E-DF9D1910AB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429E0E54-BFE6-FFCB-4B64-6822C694C4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id="{1AED6D9A-AF3E-9270-B773-7D2BACE8C5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96400" y="52959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268F87-EB33-DD5D-1D5B-E40917F24316}"/>
              </a:ext>
            </a:extLst>
          </p:cNvPr>
          <p:cNvSpPr txBox="1"/>
          <p:nvPr/>
        </p:nvSpPr>
        <p:spPr>
          <a:xfrm>
            <a:off x="2063099" y="1133238"/>
            <a:ext cx="10287000" cy="5652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  <a:buNone/>
            </a:pPr>
            <a:r>
              <a:rPr lang="vi-VN" sz="6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 tay cô giáo</a:t>
            </a:r>
          </a:p>
          <a:p>
            <a:pPr algn="ctr">
              <a:spcAft>
                <a:spcPts val="750"/>
              </a:spcAft>
              <a:buNone/>
            </a:pPr>
            <a: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 tay cô giáo</a:t>
            </a:r>
            <a:b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Tết tóc cho em</a:t>
            </a:r>
            <a:b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 nhà mẹ khen</a:t>
            </a:r>
            <a:b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 cô đến khéo!</a:t>
            </a:r>
            <a:b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 tay cô giáo</a:t>
            </a:r>
            <a:b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Vá áo cho em</a:t>
            </a:r>
            <a:b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 tay chị cả</a:t>
            </a:r>
            <a:b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 tay mẹ hiền.</a:t>
            </a:r>
          </a:p>
          <a:p>
            <a:pPr algn="ctr">
              <a:spcAft>
                <a:spcPts val="750"/>
              </a:spcAft>
              <a:buNone/>
            </a:pPr>
            <a: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69373A-A975-165A-CB56-F796CD05147A}"/>
              </a:ext>
            </a:extLst>
          </p:cNvPr>
          <p:cNvSpPr txBox="1"/>
          <p:nvPr/>
        </p:nvSpPr>
        <p:spPr>
          <a:xfrm>
            <a:off x="9714271" y="4071543"/>
            <a:ext cx="9144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 bàn tay cô</a:t>
            </a:r>
            <a:b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Dạy em múa dẻo</a:t>
            </a:r>
            <a:b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 bàn tay cô</a:t>
            </a:r>
            <a:b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Dạy em đến khéo</a:t>
            </a:r>
            <a:b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 dắt em đi</a:t>
            </a:r>
            <a:b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 đường tới lớp</a:t>
            </a:r>
            <a:b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 đẹp quê hương</a:t>
            </a:r>
            <a:b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 dài đất nước</a:t>
            </a:r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</p:sp>
      <p:sp>
        <p:nvSpPr>
          <p:cNvPr id="3" name="Freeform 3"/>
          <p:cNvSpPr/>
          <p:nvPr/>
        </p:nvSpPr>
        <p:spPr>
          <a:xfrm rot="1912106">
            <a:off x="-953360" y="-770270"/>
            <a:ext cx="4925940" cy="4989442"/>
          </a:xfrm>
          <a:custGeom>
            <a:avLst/>
            <a:gdLst/>
            <a:ahLst/>
            <a:cxnLst/>
            <a:rect l="l" t="t" r="r" b="b"/>
            <a:pathLst>
              <a:path w="4925940" h="4989442">
                <a:moveTo>
                  <a:pt x="0" y="0"/>
                </a:moveTo>
                <a:lnTo>
                  <a:pt x="4925940" y="0"/>
                </a:lnTo>
                <a:lnTo>
                  <a:pt x="4925940" y="4989442"/>
                </a:lnTo>
                <a:lnTo>
                  <a:pt x="0" y="49894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73400" y="495300"/>
            <a:ext cx="1597744" cy="1628371"/>
          </a:xfrm>
          <a:custGeom>
            <a:avLst/>
            <a:gdLst/>
            <a:ahLst/>
            <a:cxnLst/>
            <a:rect l="l" t="t" r="r" b="b"/>
            <a:pathLst>
              <a:path w="1597744" h="1628371">
                <a:moveTo>
                  <a:pt x="0" y="0"/>
                </a:moveTo>
                <a:lnTo>
                  <a:pt x="1597744" y="0"/>
                </a:lnTo>
                <a:lnTo>
                  <a:pt x="1597744" y="1628371"/>
                </a:lnTo>
                <a:lnTo>
                  <a:pt x="0" y="16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10720" y="7398679"/>
            <a:ext cx="2894725" cy="2888321"/>
          </a:xfrm>
          <a:custGeom>
            <a:avLst/>
            <a:gdLst/>
            <a:ahLst/>
            <a:cxnLst/>
            <a:rect l="l" t="t" r="r" b="b"/>
            <a:pathLst>
              <a:path w="2894725" h="2888321">
                <a:moveTo>
                  <a:pt x="0" y="0"/>
                </a:moveTo>
                <a:lnTo>
                  <a:pt x="2894725" y="0"/>
                </a:lnTo>
                <a:lnTo>
                  <a:pt x="2894725" y="2888321"/>
                </a:lnTo>
                <a:lnTo>
                  <a:pt x="0" y="28883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3074" name="Picture 2" descr="Thơ chủ đề trường mầm non">
            <a:extLst>
              <a:ext uri="{FF2B5EF4-FFF2-40B4-BE49-F238E27FC236}">
                <a16:creationId xmlns:a16="http://schemas.microsoft.com/office/drawing/2014/main" id="{9515AF6B-67CA-6489-83A6-7B7EE504B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83" y="876300"/>
            <a:ext cx="9751861" cy="85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572000" y="835958"/>
            <a:ext cx="8132835" cy="6898342"/>
          </a:xfrm>
          <a:custGeom>
            <a:avLst/>
            <a:gdLst/>
            <a:ahLst/>
            <a:cxnLst/>
            <a:rect l="l" t="t" r="r" b="b"/>
            <a:pathLst>
              <a:path w="9885435" h="4459679">
                <a:moveTo>
                  <a:pt x="0" y="0"/>
                </a:moveTo>
                <a:lnTo>
                  <a:pt x="9885435" y="0"/>
                </a:lnTo>
                <a:lnTo>
                  <a:pt x="9885435" y="4459679"/>
                </a:lnTo>
                <a:lnTo>
                  <a:pt x="0" y="44596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Bé đến lớp</a:t>
            </a:r>
            <a:endParaRPr lang="vi-VN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Hôm nay đến lớp</a:t>
            </a:r>
            <a:b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Lòng bé rộn ràng</a:t>
            </a:r>
            <a:b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chân theo mẹ</a:t>
            </a:r>
            <a:b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con đường làng</a:t>
            </a:r>
            <a:b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Nắng vàng theo bé</a:t>
            </a:r>
            <a:b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 lớp mầm non</a:t>
            </a:r>
            <a:b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Nắng nghe bé hát</a:t>
            </a:r>
            <a:b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Nắng bảo: “Bé ngoan”.</a:t>
            </a:r>
          </a:p>
        </p:txBody>
      </p:sp>
      <p:sp>
        <p:nvSpPr>
          <p:cNvPr id="6" name="Freeform 6"/>
          <p:cNvSpPr/>
          <p:nvPr/>
        </p:nvSpPr>
        <p:spPr>
          <a:xfrm rot="-2194829">
            <a:off x="13516785" y="1519212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0" y="0"/>
                </a:lnTo>
                <a:lnTo>
                  <a:pt x="1598900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194829">
            <a:off x="11005194" y="803239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0" y="0"/>
                </a:lnTo>
                <a:lnTo>
                  <a:pt x="1598900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194829">
            <a:off x="16026967" y="803239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1" y="0"/>
                </a:lnTo>
                <a:lnTo>
                  <a:pt x="1598901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3995956" y="6889836"/>
            <a:ext cx="4292044" cy="3251223"/>
          </a:xfrm>
          <a:custGeom>
            <a:avLst/>
            <a:gdLst/>
            <a:ahLst/>
            <a:cxnLst/>
            <a:rect l="l" t="t" r="r" b="b"/>
            <a:pathLst>
              <a:path w="4292044" h="3251223">
                <a:moveTo>
                  <a:pt x="4292044" y="0"/>
                </a:moveTo>
                <a:lnTo>
                  <a:pt x="0" y="0"/>
                </a:lnTo>
                <a:lnTo>
                  <a:pt x="0" y="3251224"/>
                </a:lnTo>
                <a:lnTo>
                  <a:pt x="4292044" y="3251224"/>
                </a:lnTo>
                <a:lnTo>
                  <a:pt x="4292044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6889836"/>
            <a:ext cx="4292044" cy="3251223"/>
          </a:xfrm>
          <a:custGeom>
            <a:avLst/>
            <a:gdLst/>
            <a:ahLst/>
            <a:cxnLst/>
            <a:rect l="l" t="t" r="r" b="b"/>
            <a:pathLst>
              <a:path w="4292044" h="3251223">
                <a:moveTo>
                  <a:pt x="0" y="0"/>
                </a:moveTo>
                <a:lnTo>
                  <a:pt x="4292044" y="0"/>
                </a:lnTo>
                <a:lnTo>
                  <a:pt x="4292044" y="3251224"/>
                </a:lnTo>
                <a:lnTo>
                  <a:pt x="0" y="32512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</p:sp>
      <p:sp>
        <p:nvSpPr>
          <p:cNvPr id="6" name="Freeform 6"/>
          <p:cNvSpPr/>
          <p:nvPr/>
        </p:nvSpPr>
        <p:spPr>
          <a:xfrm rot="-100205">
            <a:off x="12676033" y="222401"/>
            <a:ext cx="4925940" cy="4989442"/>
          </a:xfrm>
          <a:custGeom>
            <a:avLst/>
            <a:gdLst/>
            <a:ahLst/>
            <a:cxnLst/>
            <a:rect l="l" t="t" r="r" b="b"/>
            <a:pathLst>
              <a:path w="4925940" h="4989442">
                <a:moveTo>
                  <a:pt x="0" y="0"/>
                </a:moveTo>
                <a:lnTo>
                  <a:pt x="4925940" y="0"/>
                </a:lnTo>
                <a:lnTo>
                  <a:pt x="4925940" y="4989442"/>
                </a:lnTo>
                <a:lnTo>
                  <a:pt x="0" y="49894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778909" y="7217228"/>
            <a:ext cx="2894725" cy="2888321"/>
          </a:xfrm>
          <a:custGeom>
            <a:avLst/>
            <a:gdLst/>
            <a:ahLst/>
            <a:cxnLst/>
            <a:rect l="l" t="t" r="r" b="b"/>
            <a:pathLst>
              <a:path w="2894725" h="2888321">
                <a:moveTo>
                  <a:pt x="0" y="0"/>
                </a:moveTo>
                <a:lnTo>
                  <a:pt x="2894725" y="0"/>
                </a:lnTo>
                <a:lnTo>
                  <a:pt x="2894725" y="2888321"/>
                </a:lnTo>
                <a:lnTo>
                  <a:pt x="0" y="28883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55034" y="5895264"/>
            <a:ext cx="1597744" cy="1628371"/>
          </a:xfrm>
          <a:custGeom>
            <a:avLst/>
            <a:gdLst/>
            <a:ahLst/>
            <a:cxnLst/>
            <a:rect l="l" t="t" r="r" b="b"/>
            <a:pathLst>
              <a:path w="1597744" h="1628371">
                <a:moveTo>
                  <a:pt x="0" y="0"/>
                </a:moveTo>
                <a:lnTo>
                  <a:pt x="1597743" y="0"/>
                </a:lnTo>
                <a:lnTo>
                  <a:pt x="1597743" y="1628371"/>
                </a:lnTo>
                <a:lnTo>
                  <a:pt x="0" y="16283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4100" name="Picture 4" descr="thơ truyện chủ đề trường mầm non 3 4 tuổi">
            <a:extLst>
              <a:ext uri="{FF2B5EF4-FFF2-40B4-BE49-F238E27FC236}">
                <a16:creationId xmlns:a16="http://schemas.microsoft.com/office/drawing/2014/main" id="{73D82E6C-B9FA-F53A-D480-592BE536E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450"/>
            <a:ext cx="18288000" cy="1010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-2194829">
            <a:off x="13516785" y="1519212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0" y="0"/>
                </a:lnTo>
                <a:lnTo>
                  <a:pt x="1598900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194829">
            <a:off x="11005194" y="803239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0" y="0"/>
                </a:lnTo>
                <a:lnTo>
                  <a:pt x="1598900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194829">
            <a:off x="14995553" y="3549341"/>
            <a:ext cx="1598901" cy="1242479"/>
          </a:xfrm>
          <a:custGeom>
            <a:avLst/>
            <a:gdLst/>
            <a:ahLst/>
            <a:cxnLst/>
            <a:rect l="l" t="t" r="r" b="b"/>
            <a:pathLst>
              <a:path w="1598901" h="1242479">
                <a:moveTo>
                  <a:pt x="0" y="0"/>
                </a:moveTo>
                <a:lnTo>
                  <a:pt x="1598901" y="0"/>
                </a:lnTo>
                <a:lnTo>
                  <a:pt x="1598901" y="1242479"/>
                </a:lnTo>
                <a:lnTo>
                  <a:pt x="0" y="12424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3792200" y="7176009"/>
            <a:ext cx="4292044" cy="3251223"/>
          </a:xfrm>
          <a:custGeom>
            <a:avLst/>
            <a:gdLst/>
            <a:ahLst/>
            <a:cxnLst/>
            <a:rect l="l" t="t" r="r" b="b"/>
            <a:pathLst>
              <a:path w="4292044" h="3251223">
                <a:moveTo>
                  <a:pt x="4292044" y="0"/>
                </a:moveTo>
                <a:lnTo>
                  <a:pt x="0" y="0"/>
                </a:lnTo>
                <a:lnTo>
                  <a:pt x="0" y="3251224"/>
                </a:lnTo>
                <a:lnTo>
                  <a:pt x="4292044" y="3251224"/>
                </a:lnTo>
                <a:lnTo>
                  <a:pt x="4292044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705934" y="6743700"/>
            <a:ext cx="4292044" cy="3251223"/>
          </a:xfrm>
          <a:custGeom>
            <a:avLst/>
            <a:gdLst/>
            <a:ahLst/>
            <a:cxnLst/>
            <a:rect l="l" t="t" r="r" b="b"/>
            <a:pathLst>
              <a:path w="4292044" h="3251223">
                <a:moveTo>
                  <a:pt x="0" y="0"/>
                </a:moveTo>
                <a:lnTo>
                  <a:pt x="4292044" y="0"/>
                </a:lnTo>
                <a:lnTo>
                  <a:pt x="4292044" y="3251224"/>
                </a:lnTo>
                <a:lnTo>
                  <a:pt x="0" y="32512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5124" name="Picture 4" descr="Thơ chủ đề trường mầm non">
            <a:extLst>
              <a:ext uri="{FF2B5EF4-FFF2-40B4-BE49-F238E27FC236}">
                <a16:creationId xmlns:a16="http://schemas.microsoft.com/office/drawing/2014/main" id="{59F932A4-9200-0BDB-449E-F20C28098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55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454</Words>
  <Application>Microsoft Office PowerPoint</Application>
  <PresentationFormat>Custom</PresentationFormat>
  <Paragraphs>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Quicksand</vt:lpstr>
      <vt:lpstr>Fredoka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Huỳnh Giang</dc:creator>
  <cp:lastModifiedBy>Huỳnh Giang</cp:lastModifiedBy>
  <cp:revision>6</cp:revision>
  <dcterms:created xsi:type="dcterms:W3CDTF">2006-08-16T00:00:00Z</dcterms:created>
  <dcterms:modified xsi:type="dcterms:W3CDTF">2025-10-06T05:39:14Z</dcterms:modified>
  <dc:identifier>DAG05mcivZE</dc:identifier>
</cp:coreProperties>
</file>